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2.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42"/>
  </p:notesMasterIdLst>
  <p:sldIdLst>
    <p:sldId id="256" r:id="rId2"/>
    <p:sldId id="257" r:id="rId3"/>
    <p:sldId id="293" r:id="rId4"/>
    <p:sldId id="291" r:id="rId5"/>
    <p:sldId id="292" r:id="rId6"/>
    <p:sldId id="260" r:id="rId7"/>
    <p:sldId id="281" r:id="rId8"/>
    <p:sldId id="280" r:id="rId9"/>
    <p:sldId id="282" r:id="rId10"/>
    <p:sldId id="323" r:id="rId11"/>
    <p:sldId id="319" r:id="rId12"/>
    <p:sldId id="294" r:id="rId13"/>
    <p:sldId id="275" r:id="rId14"/>
    <p:sldId id="296" r:id="rId15"/>
    <p:sldId id="302" r:id="rId16"/>
    <p:sldId id="303" r:id="rId17"/>
    <p:sldId id="320" r:id="rId18"/>
    <p:sldId id="321" r:id="rId19"/>
    <p:sldId id="298" r:id="rId20"/>
    <p:sldId id="324" r:id="rId21"/>
    <p:sldId id="305" r:id="rId22"/>
    <p:sldId id="318" r:id="rId23"/>
    <p:sldId id="306" r:id="rId24"/>
    <p:sldId id="307" r:id="rId25"/>
    <p:sldId id="271" r:id="rId26"/>
    <p:sldId id="272" r:id="rId27"/>
    <p:sldId id="273" r:id="rId28"/>
    <p:sldId id="266" r:id="rId29"/>
    <p:sldId id="308" r:id="rId30"/>
    <p:sldId id="310" r:id="rId31"/>
    <p:sldId id="313" r:id="rId32"/>
    <p:sldId id="311" r:id="rId33"/>
    <p:sldId id="314" r:id="rId34"/>
    <p:sldId id="288" r:id="rId35"/>
    <p:sldId id="268" r:id="rId36"/>
    <p:sldId id="316" r:id="rId37"/>
    <p:sldId id="317" r:id="rId38"/>
    <p:sldId id="262" r:id="rId39"/>
    <p:sldId id="284" r:id="rId40"/>
    <p:sldId id="283" r:id="rId41"/>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2DED72C-85FE-4451-AC4C-DE235C9DD3B1}" type="doc">
      <dgm:prSet loTypeId="urn:microsoft.com/office/officeart/2005/8/layout/hList9" loCatId="list" qsTypeId="urn:microsoft.com/office/officeart/2005/8/quickstyle/simple1" qsCatId="simple" csTypeId="urn:microsoft.com/office/officeart/2005/8/colors/accent1_2" csCatId="accent1" phldr="1"/>
      <dgm:spPr/>
      <dgm:t>
        <a:bodyPr/>
        <a:lstStyle/>
        <a:p>
          <a:endParaRPr lang="en-US"/>
        </a:p>
      </dgm:t>
    </dgm:pt>
    <dgm:pt modelId="{71FFF849-A908-4B1A-8522-015B221C5E86}">
      <dgm:prSet phldrT="[Text]" custT="1"/>
      <dgm:spPr/>
      <dgm:t>
        <a:bodyPr/>
        <a:lstStyle/>
        <a:p>
          <a:r>
            <a:rPr lang="en-US" sz="3200" dirty="0" smtClean="0"/>
            <a:t>Technical College System of Georgia’s Early Alert Management System also known as </a:t>
          </a:r>
          <a:r>
            <a:rPr lang="en-US" sz="3200" b="1" dirty="0" smtClean="0"/>
            <a:t>TEAMS</a:t>
          </a:r>
          <a:endParaRPr lang="en-US" sz="3200" dirty="0"/>
        </a:p>
      </dgm:t>
    </dgm:pt>
    <dgm:pt modelId="{BEA49C46-2AC3-4466-8537-4D86F93DA676}" type="parTrans" cxnId="{15823580-1138-4DCC-834F-A2B3EA762C62}">
      <dgm:prSet/>
      <dgm:spPr/>
      <dgm:t>
        <a:bodyPr/>
        <a:lstStyle/>
        <a:p>
          <a:endParaRPr lang="en-US"/>
        </a:p>
      </dgm:t>
    </dgm:pt>
    <dgm:pt modelId="{AE1711B1-00D5-49FE-95F2-7404128C075B}" type="sibTrans" cxnId="{15823580-1138-4DCC-834F-A2B3EA762C62}">
      <dgm:prSet/>
      <dgm:spPr/>
      <dgm:t>
        <a:bodyPr/>
        <a:lstStyle/>
        <a:p>
          <a:endParaRPr lang="en-US"/>
        </a:p>
      </dgm:t>
    </dgm:pt>
    <dgm:pt modelId="{09F1AD3B-5519-4154-99CB-7C5FE3F92295}">
      <dgm:prSet phldrT="[Text]" custT="1"/>
      <dgm:spPr/>
      <dgm:t>
        <a:bodyPr/>
        <a:lstStyle/>
        <a:p>
          <a:pPr algn="l"/>
          <a:r>
            <a:rPr lang="en-US" sz="3400" dirty="0" smtClean="0"/>
            <a:t>A collaborative    web-based early intervention referral process designed to identify and sustain students who may be at-risk of attrition </a:t>
          </a:r>
          <a:endParaRPr lang="en-US" sz="3400" dirty="0"/>
        </a:p>
      </dgm:t>
    </dgm:pt>
    <dgm:pt modelId="{FF8C9817-7D28-4C36-AFA3-3CD3F4FEE4CC}" type="parTrans" cxnId="{B7A09064-E919-456E-B851-8A58C06202EC}">
      <dgm:prSet/>
      <dgm:spPr/>
      <dgm:t>
        <a:bodyPr/>
        <a:lstStyle/>
        <a:p>
          <a:endParaRPr lang="en-US"/>
        </a:p>
      </dgm:t>
    </dgm:pt>
    <dgm:pt modelId="{45D6BB50-E650-4397-9390-3BFEED828F4D}" type="sibTrans" cxnId="{B7A09064-E919-456E-B851-8A58C06202EC}">
      <dgm:prSet/>
      <dgm:spPr/>
      <dgm:t>
        <a:bodyPr/>
        <a:lstStyle/>
        <a:p>
          <a:endParaRPr lang="en-US"/>
        </a:p>
      </dgm:t>
    </dgm:pt>
    <dgm:pt modelId="{BC56606A-C1FA-4EDA-9AE3-BB3B00F14310}" type="pres">
      <dgm:prSet presAssocID="{C2DED72C-85FE-4451-AC4C-DE235C9DD3B1}" presName="list" presStyleCnt="0">
        <dgm:presLayoutVars>
          <dgm:dir/>
          <dgm:animLvl val="lvl"/>
        </dgm:presLayoutVars>
      </dgm:prSet>
      <dgm:spPr/>
      <dgm:t>
        <a:bodyPr/>
        <a:lstStyle/>
        <a:p>
          <a:endParaRPr lang="en-US"/>
        </a:p>
      </dgm:t>
    </dgm:pt>
    <dgm:pt modelId="{3AF4C391-9905-4DA3-BBC5-F66E928B17E2}" type="pres">
      <dgm:prSet presAssocID="{71FFF849-A908-4B1A-8522-015B221C5E86}" presName="posSpace" presStyleCnt="0"/>
      <dgm:spPr/>
    </dgm:pt>
    <dgm:pt modelId="{B0272CCB-29C6-4677-BC6A-77283AF12E1A}" type="pres">
      <dgm:prSet presAssocID="{71FFF849-A908-4B1A-8522-015B221C5E86}" presName="vertFlow" presStyleCnt="0"/>
      <dgm:spPr/>
    </dgm:pt>
    <dgm:pt modelId="{478833F6-D47A-45F9-9CE9-BBA169EADBA9}" type="pres">
      <dgm:prSet presAssocID="{71FFF849-A908-4B1A-8522-015B221C5E86}" presName="topSpace" presStyleCnt="0"/>
      <dgm:spPr/>
    </dgm:pt>
    <dgm:pt modelId="{F4CFAF65-4900-4AB1-BFBD-7BF9D0583CAD}" type="pres">
      <dgm:prSet presAssocID="{71FFF849-A908-4B1A-8522-015B221C5E86}" presName="firstComp" presStyleCnt="0"/>
      <dgm:spPr/>
    </dgm:pt>
    <dgm:pt modelId="{9659A0ED-A34A-4028-A009-BAF0B5C3E1C0}" type="pres">
      <dgm:prSet presAssocID="{71FFF849-A908-4B1A-8522-015B221C5E86}" presName="firstChild" presStyleLbl="bgAccFollowNode1" presStyleIdx="0" presStyleCnt="1"/>
      <dgm:spPr/>
      <dgm:t>
        <a:bodyPr/>
        <a:lstStyle/>
        <a:p>
          <a:endParaRPr lang="en-US"/>
        </a:p>
      </dgm:t>
    </dgm:pt>
    <dgm:pt modelId="{EC5E640B-DCB4-40BD-81BF-FF0937DF07DF}" type="pres">
      <dgm:prSet presAssocID="{71FFF849-A908-4B1A-8522-015B221C5E86}" presName="firstChildTx" presStyleLbl="bgAccFollowNode1" presStyleIdx="0" presStyleCnt="1">
        <dgm:presLayoutVars>
          <dgm:bulletEnabled val="1"/>
        </dgm:presLayoutVars>
      </dgm:prSet>
      <dgm:spPr/>
      <dgm:t>
        <a:bodyPr/>
        <a:lstStyle/>
        <a:p>
          <a:endParaRPr lang="en-US"/>
        </a:p>
      </dgm:t>
    </dgm:pt>
    <dgm:pt modelId="{61A4DE19-7274-44C8-BE42-3CB991B972D2}" type="pres">
      <dgm:prSet presAssocID="{71FFF849-A908-4B1A-8522-015B221C5E86}" presName="negSpace" presStyleCnt="0"/>
      <dgm:spPr/>
    </dgm:pt>
    <dgm:pt modelId="{69ADD85C-3121-44D1-B432-ADDD9B5055D3}" type="pres">
      <dgm:prSet presAssocID="{71FFF849-A908-4B1A-8522-015B221C5E86}" presName="circle" presStyleLbl="node1" presStyleIdx="0" presStyleCnt="1" custScaleX="104009" custScaleY="135914"/>
      <dgm:spPr/>
      <dgm:t>
        <a:bodyPr/>
        <a:lstStyle/>
        <a:p>
          <a:endParaRPr lang="en-US"/>
        </a:p>
      </dgm:t>
    </dgm:pt>
  </dgm:ptLst>
  <dgm:cxnLst>
    <dgm:cxn modelId="{8FDB8AF5-1584-4EAB-916A-1394F6862189}" type="presOf" srcId="{71FFF849-A908-4B1A-8522-015B221C5E86}" destId="{69ADD85C-3121-44D1-B432-ADDD9B5055D3}" srcOrd="0" destOrd="0" presId="urn:microsoft.com/office/officeart/2005/8/layout/hList9"/>
    <dgm:cxn modelId="{D64AA0E1-88DC-47EB-9C79-BEF0621C0F93}" type="presOf" srcId="{C2DED72C-85FE-4451-AC4C-DE235C9DD3B1}" destId="{BC56606A-C1FA-4EDA-9AE3-BB3B00F14310}" srcOrd="0" destOrd="0" presId="urn:microsoft.com/office/officeart/2005/8/layout/hList9"/>
    <dgm:cxn modelId="{6214A2A4-BD37-422B-81BD-24857BFE4CA3}" type="presOf" srcId="{09F1AD3B-5519-4154-99CB-7C5FE3F92295}" destId="{9659A0ED-A34A-4028-A009-BAF0B5C3E1C0}" srcOrd="0" destOrd="0" presId="urn:microsoft.com/office/officeart/2005/8/layout/hList9"/>
    <dgm:cxn modelId="{B7A09064-E919-456E-B851-8A58C06202EC}" srcId="{71FFF849-A908-4B1A-8522-015B221C5E86}" destId="{09F1AD3B-5519-4154-99CB-7C5FE3F92295}" srcOrd="0" destOrd="0" parTransId="{FF8C9817-7D28-4C36-AFA3-3CD3F4FEE4CC}" sibTransId="{45D6BB50-E650-4397-9390-3BFEED828F4D}"/>
    <dgm:cxn modelId="{24371832-9E52-4083-A618-D72EA8B0EB04}" type="presOf" srcId="{09F1AD3B-5519-4154-99CB-7C5FE3F92295}" destId="{EC5E640B-DCB4-40BD-81BF-FF0937DF07DF}" srcOrd="1" destOrd="0" presId="urn:microsoft.com/office/officeart/2005/8/layout/hList9"/>
    <dgm:cxn modelId="{15823580-1138-4DCC-834F-A2B3EA762C62}" srcId="{C2DED72C-85FE-4451-AC4C-DE235C9DD3B1}" destId="{71FFF849-A908-4B1A-8522-015B221C5E86}" srcOrd="0" destOrd="0" parTransId="{BEA49C46-2AC3-4466-8537-4D86F93DA676}" sibTransId="{AE1711B1-00D5-49FE-95F2-7404128C075B}"/>
    <dgm:cxn modelId="{6FAFB516-2CFB-4AE6-A55A-892ECAC487D5}" type="presParOf" srcId="{BC56606A-C1FA-4EDA-9AE3-BB3B00F14310}" destId="{3AF4C391-9905-4DA3-BBC5-F66E928B17E2}" srcOrd="0" destOrd="0" presId="urn:microsoft.com/office/officeart/2005/8/layout/hList9"/>
    <dgm:cxn modelId="{569545D6-7B03-403B-A757-CA78F1A49B59}" type="presParOf" srcId="{BC56606A-C1FA-4EDA-9AE3-BB3B00F14310}" destId="{B0272CCB-29C6-4677-BC6A-77283AF12E1A}" srcOrd="1" destOrd="0" presId="urn:microsoft.com/office/officeart/2005/8/layout/hList9"/>
    <dgm:cxn modelId="{65B97B70-A2EF-4961-9EAD-8D858D58757F}" type="presParOf" srcId="{B0272CCB-29C6-4677-BC6A-77283AF12E1A}" destId="{478833F6-D47A-45F9-9CE9-BBA169EADBA9}" srcOrd="0" destOrd="0" presId="urn:microsoft.com/office/officeart/2005/8/layout/hList9"/>
    <dgm:cxn modelId="{DB7EF240-76E6-4C73-B13D-7D17030A456D}" type="presParOf" srcId="{B0272CCB-29C6-4677-BC6A-77283AF12E1A}" destId="{F4CFAF65-4900-4AB1-BFBD-7BF9D0583CAD}" srcOrd="1" destOrd="0" presId="urn:microsoft.com/office/officeart/2005/8/layout/hList9"/>
    <dgm:cxn modelId="{56376830-9D0B-4A56-8201-462A022A3B66}" type="presParOf" srcId="{F4CFAF65-4900-4AB1-BFBD-7BF9D0583CAD}" destId="{9659A0ED-A34A-4028-A009-BAF0B5C3E1C0}" srcOrd="0" destOrd="0" presId="urn:microsoft.com/office/officeart/2005/8/layout/hList9"/>
    <dgm:cxn modelId="{D472B473-3A52-4BB4-8F7F-9AE067F9FAB1}" type="presParOf" srcId="{F4CFAF65-4900-4AB1-BFBD-7BF9D0583CAD}" destId="{EC5E640B-DCB4-40BD-81BF-FF0937DF07DF}" srcOrd="1" destOrd="0" presId="urn:microsoft.com/office/officeart/2005/8/layout/hList9"/>
    <dgm:cxn modelId="{C61F528D-EBEE-401D-8F90-D705ED960A5C}" type="presParOf" srcId="{BC56606A-C1FA-4EDA-9AE3-BB3B00F14310}" destId="{61A4DE19-7274-44C8-BE42-3CB991B972D2}" srcOrd="2" destOrd="0" presId="urn:microsoft.com/office/officeart/2005/8/layout/hList9"/>
    <dgm:cxn modelId="{7DCA7E11-99DD-4DE3-B950-BD016DADF9DA}" type="presParOf" srcId="{BC56606A-C1FA-4EDA-9AE3-BB3B00F14310}" destId="{69ADD85C-3121-44D1-B432-ADDD9B5055D3}" srcOrd="3" destOrd="0" presId="urn:microsoft.com/office/officeart/2005/8/layout/hList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5BD9B236-6505-4D02-A9CD-D7FD698FD356}" type="doc">
      <dgm:prSet loTypeId="urn:diagrams.loki3.com/VaryingWidthList+Icon" loCatId="list" qsTypeId="urn:microsoft.com/office/officeart/2005/8/quickstyle/simple1" qsCatId="simple" csTypeId="urn:microsoft.com/office/officeart/2005/8/colors/accent1_2" csCatId="accent1" phldr="1"/>
      <dgm:spPr/>
    </dgm:pt>
    <dgm:pt modelId="{D51111B6-4C12-417C-B69E-16D0FA83E530}">
      <dgm:prSet phldrT="[Text]" custT="1"/>
      <dgm:spPr/>
      <dgm:t>
        <a:bodyPr/>
        <a:lstStyle/>
        <a:p>
          <a:pPr algn="ctr"/>
          <a:r>
            <a:rPr lang="en-US" sz="3000" dirty="0" smtClean="0"/>
            <a:t>Enables student communication set-up to college provided email address or all available email addresses in Banner</a:t>
          </a:r>
          <a:endParaRPr lang="en-US" sz="3000" dirty="0"/>
        </a:p>
      </dgm:t>
    </dgm:pt>
    <dgm:pt modelId="{1363AC55-87F9-4CD6-9628-4F733C894C9A}" type="parTrans" cxnId="{375454F2-7ED3-4F72-B361-7EC717B66A78}">
      <dgm:prSet/>
      <dgm:spPr/>
      <dgm:t>
        <a:bodyPr/>
        <a:lstStyle/>
        <a:p>
          <a:endParaRPr lang="en-US"/>
        </a:p>
      </dgm:t>
    </dgm:pt>
    <dgm:pt modelId="{355707B9-0565-4A49-886F-746627045321}" type="sibTrans" cxnId="{375454F2-7ED3-4F72-B361-7EC717B66A78}">
      <dgm:prSet/>
      <dgm:spPr/>
      <dgm:t>
        <a:bodyPr/>
        <a:lstStyle/>
        <a:p>
          <a:endParaRPr lang="en-US"/>
        </a:p>
      </dgm:t>
    </dgm:pt>
    <dgm:pt modelId="{B54A2AA4-E4BF-4B93-AE5B-E4C0A5A71376}">
      <dgm:prSet phldrT="[Text]" custT="1"/>
      <dgm:spPr/>
      <dgm:t>
        <a:bodyPr/>
        <a:lstStyle/>
        <a:p>
          <a:r>
            <a:rPr lang="en-US" sz="3000" dirty="0" smtClean="0"/>
            <a:t>Requires specification of student email domain for communication to student college email address </a:t>
          </a:r>
          <a:r>
            <a:rPr lang="en-US" sz="3000" b="1" dirty="0" smtClean="0"/>
            <a:t>ONLY</a:t>
          </a:r>
          <a:endParaRPr lang="en-US" sz="3000" b="1" dirty="0"/>
        </a:p>
      </dgm:t>
    </dgm:pt>
    <dgm:pt modelId="{61045BF8-18E3-466A-92F7-48D6805E76FD}" type="parTrans" cxnId="{6B7CB139-CCE8-486B-B21C-6199962151D4}">
      <dgm:prSet/>
      <dgm:spPr/>
      <dgm:t>
        <a:bodyPr/>
        <a:lstStyle/>
        <a:p>
          <a:endParaRPr lang="en-US"/>
        </a:p>
      </dgm:t>
    </dgm:pt>
    <dgm:pt modelId="{3B666954-7ABC-4FB9-8F56-66C671F747EB}" type="sibTrans" cxnId="{6B7CB139-CCE8-486B-B21C-6199962151D4}">
      <dgm:prSet/>
      <dgm:spPr/>
      <dgm:t>
        <a:bodyPr/>
        <a:lstStyle/>
        <a:p>
          <a:endParaRPr lang="en-US"/>
        </a:p>
      </dgm:t>
    </dgm:pt>
    <dgm:pt modelId="{E5EDFB5F-B147-48C7-AA38-0298FBAB4F56}" type="pres">
      <dgm:prSet presAssocID="{5BD9B236-6505-4D02-A9CD-D7FD698FD356}" presName="Name0" presStyleCnt="0">
        <dgm:presLayoutVars>
          <dgm:resizeHandles/>
        </dgm:presLayoutVars>
      </dgm:prSet>
      <dgm:spPr/>
    </dgm:pt>
    <dgm:pt modelId="{D19D248A-A104-4B36-B114-0C2324C255EC}" type="pres">
      <dgm:prSet presAssocID="{D51111B6-4C12-417C-B69E-16D0FA83E530}" presName="text" presStyleLbl="node1" presStyleIdx="0" presStyleCnt="2" custScaleX="909285" custScaleY="132278">
        <dgm:presLayoutVars>
          <dgm:bulletEnabled val="1"/>
        </dgm:presLayoutVars>
      </dgm:prSet>
      <dgm:spPr/>
      <dgm:t>
        <a:bodyPr/>
        <a:lstStyle/>
        <a:p>
          <a:endParaRPr lang="en-US"/>
        </a:p>
      </dgm:t>
    </dgm:pt>
    <dgm:pt modelId="{B094971A-96A6-4005-BD46-7C5CDCB4DF8B}" type="pres">
      <dgm:prSet presAssocID="{355707B9-0565-4A49-886F-746627045321}" presName="space" presStyleCnt="0"/>
      <dgm:spPr/>
    </dgm:pt>
    <dgm:pt modelId="{8A76115E-6A87-41EA-A66D-697C4978F74B}" type="pres">
      <dgm:prSet presAssocID="{B54A2AA4-E4BF-4B93-AE5B-E4C0A5A71376}" presName="text" presStyleLbl="node1" presStyleIdx="1" presStyleCnt="2" custScaleX="803451" custScaleY="93851">
        <dgm:presLayoutVars>
          <dgm:bulletEnabled val="1"/>
        </dgm:presLayoutVars>
      </dgm:prSet>
      <dgm:spPr/>
      <dgm:t>
        <a:bodyPr/>
        <a:lstStyle/>
        <a:p>
          <a:endParaRPr lang="en-US"/>
        </a:p>
      </dgm:t>
    </dgm:pt>
  </dgm:ptLst>
  <dgm:cxnLst>
    <dgm:cxn modelId="{6B7CB139-CCE8-486B-B21C-6199962151D4}" srcId="{5BD9B236-6505-4D02-A9CD-D7FD698FD356}" destId="{B54A2AA4-E4BF-4B93-AE5B-E4C0A5A71376}" srcOrd="1" destOrd="0" parTransId="{61045BF8-18E3-466A-92F7-48D6805E76FD}" sibTransId="{3B666954-7ABC-4FB9-8F56-66C671F747EB}"/>
    <dgm:cxn modelId="{DDC37DEA-2797-45EE-88B8-F19519EF7416}" type="presOf" srcId="{B54A2AA4-E4BF-4B93-AE5B-E4C0A5A71376}" destId="{8A76115E-6A87-41EA-A66D-697C4978F74B}" srcOrd="0" destOrd="0" presId="urn:diagrams.loki3.com/VaryingWidthList+Icon"/>
    <dgm:cxn modelId="{8E4774D4-19D8-4B7F-9C90-9CFFBC29A5F3}" type="presOf" srcId="{5BD9B236-6505-4D02-A9CD-D7FD698FD356}" destId="{E5EDFB5F-B147-48C7-AA38-0298FBAB4F56}" srcOrd="0" destOrd="0" presId="urn:diagrams.loki3.com/VaryingWidthList+Icon"/>
    <dgm:cxn modelId="{498BE7B7-E637-4FD1-85B9-D7B5C7CDEAFC}" type="presOf" srcId="{D51111B6-4C12-417C-B69E-16D0FA83E530}" destId="{D19D248A-A104-4B36-B114-0C2324C255EC}" srcOrd="0" destOrd="0" presId="urn:diagrams.loki3.com/VaryingWidthList+Icon"/>
    <dgm:cxn modelId="{375454F2-7ED3-4F72-B361-7EC717B66A78}" srcId="{5BD9B236-6505-4D02-A9CD-D7FD698FD356}" destId="{D51111B6-4C12-417C-B69E-16D0FA83E530}" srcOrd="0" destOrd="0" parTransId="{1363AC55-87F9-4CD6-9628-4F733C894C9A}" sibTransId="{355707B9-0565-4A49-886F-746627045321}"/>
    <dgm:cxn modelId="{6436F362-112A-4417-82D1-62FD225E8CD9}" type="presParOf" srcId="{E5EDFB5F-B147-48C7-AA38-0298FBAB4F56}" destId="{D19D248A-A104-4B36-B114-0C2324C255EC}" srcOrd="0" destOrd="0" presId="urn:diagrams.loki3.com/VaryingWidthList+Icon"/>
    <dgm:cxn modelId="{15F57A68-3C15-404A-A789-6AD4FCCB9C3F}" type="presParOf" srcId="{E5EDFB5F-B147-48C7-AA38-0298FBAB4F56}" destId="{B094971A-96A6-4005-BD46-7C5CDCB4DF8B}" srcOrd="1" destOrd="0" presId="urn:diagrams.loki3.com/VaryingWidthList+Icon"/>
    <dgm:cxn modelId="{F6772114-451A-44B2-8C56-94CE490F62BC}" type="presParOf" srcId="{E5EDFB5F-B147-48C7-AA38-0298FBAB4F56}" destId="{8A76115E-6A87-41EA-A66D-697C4978F74B}" srcOrd="2" destOrd="0" presId="urn:diagrams.loki3.com/VaryingWidthList+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40294076-7E77-46EF-B074-EFBF26AEEF06}" type="doc">
      <dgm:prSet loTypeId="urn:diagrams.loki3.com/VaryingWidthList+Icon" loCatId="list" qsTypeId="urn:microsoft.com/office/officeart/2005/8/quickstyle/simple1" qsCatId="simple" csTypeId="urn:microsoft.com/office/officeart/2005/8/colors/accent1_2" csCatId="accent1" phldr="1"/>
      <dgm:spPr/>
    </dgm:pt>
    <dgm:pt modelId="{51951054-EF7C-48FC-8F02-97138FE805E6}">
      <dgm:prSet phldrT="[Text]" custT="1"/>
      <dgm:spPr/>
      <dgm:t>
        <a:bodyPr/>
        <a:lstStyle/>
        <a:p>
          <a:r>
            <a:rPr lang="en-US" sz="2900" dirty="0" smtClean="0"/>
            <a:t>Interventions are action-oriented methodologies that can be recommended to the student for successful academic progression </a:t>
          </a:r>
          <a:endParaRPr lang="en-US" sz="2900" dirty="0"/>
        </a:p>
      </dgm:t>
    </dgm:pt>
    <dgm:pt modelId="{5D990F51-E5EC-4CD0-A242-622C3DBC3A5B}" type="parTrans" cxnId="{0499BD2F-7EB2-4334-B3F8-778E4ACBA306}">
      <dgm:prSet/>
      <dgm:spPr/>
      <dgm:t>
        <a:bodyPr/>
        <a:lstStyle/>
        <a:p>
          <a:endParaRPr lang="en-US"/>
        </a:p>
      </dgm:t>
    </dgm:pt>
    <dgm:pt modelId="{C6A0B891-C6EC-46DF-B7E8-C861EDB0A454}" type="sibTrans" cxnId="{0499BD2F-7EB2-4334-B3F8-778E4ACBA306}">
      <dgm:prSet/>
      <dgm:spPr/>
      <dgm:t>
        <a:bodyPr/>
        <a:lstStyle/>
        <a:p>
          <a:endParaRPr lang="en-US"/>
        </a:p>
      </dgm:t>
    </dgm:pt>
    <dgm:pt modelId="{4F9237E7-9AE4-45AE-A742-D6F969B0B423}">
      <dgm:prSet phldrT="[Text]"/>
      <dgm:spPr/>
      <dgm:t>
        <a:bodyPr/>
        <a:lstStyle/>
        <a:p>
          <a:r>
            <a:rPr lang="en-US" dirty="0" smtClean="0"/>
            <a:t>Enables intervention selection set-up pertinent to college e.g. ABC college writes "Referred student to contact the academic tutors in Academic Achievement Center for content reinforcement" while XYZ college writes "Referred student to contact the academic tutors in Tutoring Labs for content reinforcement". </a:t>
          </a:r>
          <a:endParaRPr lang="en-US" dirty="0"/>
        </a:p>
      </dgm:t>
    </dgm:pt>
    <dgm:pt modelId="{9C5BFB73-E2F8-45B5-A2C4-F960234EC31F}" type="parTrans" cxnId="{09FE7747-91AF-4025-8A92-FC20D32EEF32}">
      <dgm:prSet/>
      <dgm:spPr/>
      <dgm:t>
        <a:bodyPr/>
        <a:lstStyle/>
        <a:p>
          <a:endParaRPr lang="en-US"/>
        </a:p>
      </dgm:t>
    </dgm:pt>
    <dgm:pt modelId="{B432F879-2E4E-4977-9648-8775D5D7A12C}" type="sibTrans" cxnId="{09FE7747-91AF-4025-8A92-FC20D32EEF32}">
      <dgm:prSet/>
      <dgm:spPr/>
      <dgm:t>
        <a:bodyPr/>
        <a:lstStyle/>
        <a:p>
          <a:endParaRPr lang="en-US"/>
        </a:p>
      </dgm:t>
    </dgm:pt>
    <dgm:pt modelId="{88D586CA-87EA-4D9F-9721-AF4810A2AC73}" type="pres">
      <dgm:prSet presAssocID="{40294076-7E77-46EF-B074-EFBF26AEEF06}" presName="Name0" presStyleCnt="0">
        <dgm:presLayoutVars>
          <dgm:resizeHandles/>
        </dgm:presLayoutVars>
      </dgm:prSet>
      <dgm:spPr/>
    </dgm:pt>
    <dgm:pt modelId="{6F6F1C8D-6221-4ABE-9D08-D19C36E21911}" type="pres">
      <dgm:prSet presAssocID="{51951054-EF7C-48FC-8F02-97138FE805E6}" presName="text" presStyleLbl="node1" presStyleIdx="0" presStyleCnt="2" custScaleY="52389">
        <dgm:presLayoutVars>
          <dgm:bulletEnabled val="1"/>
        </dgm:presLayoutVars>
      </dgm:prSet>
      <dgm:spPr/>
      <dgm:t>
        <a:bodyPr/>
        <a:lstStyle/>
        <a:p>
          <a:endParaRPr lang="en-US"/>
        </a:p>
      </dgm:t>
    </dgm:pt>
    <dgm:pt modelId="{23172B9B-02F1-4349-AD27-80FF988D864A}" type="pres">
      <dgm:prSet presAssocID="{C6A0B891-C6EC-46DF-B7E8-C861EDB0A454}" presName="space" presStyleCnt="0"/>
      <dgm:spPr/>
    </dgm:pt>
    <dgm:pt modelId="{50AD53EA-D19F-4B32-BB7D-3E75ECD40494}" type="pres">
      <dgm:prSet presAssocID="{4F9237E7-9AE4-45AE-A742-D6F969B0B423}" presName="text" presStyleLbl="node1" presStyleIdx="1" presStyleCnt="2">
        <dgm:presLayoutVars>
          <dgm:bulletEnabled val="1"/>
        </dgm:presLayoutVars>
      </dgm:prSet>
      <dgm:spPr/>
      <dgm:t>
        <a:bodyPr/>
        <a:lstStyle/>
        <a:p>
          <a:endParaRPr lang="en-US"/>
        </a:p>
      </dgm:t>
    </dgm:pt>
  </dgm:ptLst>
  <dgm:cxnLst>
    <dgm:cxn modelId="{09FE7747-91AF-4025-8A92-FC20D32EEF32}" srcId="{40294076-7E77-46EF-B074-EFBF26AEEF06}" destId="{4F9237E7-9AE4-45AE-A742-D6F969B0B423}" srcOrd="1" destOrd="0" parTransId="{9C5BFB73-E2F8-45B5-A2C4-F960234EC31F}" sibTransId="{B432F879-2E4E-4977-9648-8775D5D7A12C}"/>
    <dgm:cxn modelId="{0499BD2F-7EB2-4334-B3F8-778E4ACBA306}" srcId="{40294076-7E77-46EF-B074-EFBF26AEEF06}" destId="{51951054-EF7C-48FC-8F02-97138FE805E6}" srcOrd="0" destOrd="0" parTransId="{5D990F51-E5EC-4CD0-A242-622C3DBC3A5B}" sibTransId="{C6A0B891-C6EC-46DF-B7E8-C861EDB0A454}"/>
    <dgm:cxn modelId="{21E1867C-5170-4EC1-8F94-FAB4C4181889}" type="presOf" srcId="{40294076-7E77-46EF-B074-EFBF26AEEF06}" destId="{88D586CA-87EA-4D9F-9721-AF4810A2AC73}" srcOrd="0" destOrd="0" presId="urn:diagrams.loki3.com/VaryingWidthList+Icon"/>
    <dgm:cxn modelId="{8AB3C8AD-3C30-4CC2-827A-3FF31DF85EEA}" type="presOf" srcId="{4F9237E7-9AE4-45AE-A742-D6F969B0B423}" destId="{50AD53EA-D19F-4B32-BB7D-3E75ECD40494}" srcOrd="0" destOrd="0" presId="urn:diagrams.loki3.com/VaryingWidthList+Icon"/>
    <dgm:cxn modelId="{9628C29B-36ED-4B83-BEE4-CAA06C3AAA9B}" type="presOf" srcId="{51951054-EF7C-48FC-8F02-97138FE805E6}" destId="{6F6F1C8D-6221-4ABE-9D08-D19C36E21911}" srcOrd="0" destOrd="0" presId="urn:diagrams.loki3.com/VaryingWidthList+Icon"/>
    <dgm:cxn modelId="{0E772D28-5CFB-4090-8213-14C058429E79}" type="presParOf" srcId="{88D586CA-87EA-4D9F-9721-AF4810A2AC73}" destId="{6F6F1C8D-6221-4ABE-9D08-D19C36E21911}" srcOrd="0" destOrd="0" presId="urn:diagrams.loki3.com/VaryingWidthList+Icon"/>
    <dgm:cxn modelId="{1ABE0EAF-2589-416D-BA28-E42ED27E4D06}" type="presParOf" srcId="{88D586CA-87EA-4D9F-9721-AF4810A2AC73}" destId="{23172B9B-02F1-4349-AD27-80FF988D864A}" srcOrd="1" destOrd="0" presId="urn:diagrams.loki3.com/VaryingWidthList+Icon"/>
    <dgm:cxn modelId="{7224325B-4226-4AA9-A732-8DD3377399E0}" type="presParOf" srcId="{88D586CA-87EA-4D9F-9721-AF4810A2AC73}" destId="{50AD53EA-D19F-4B32-BB7D-3E75ECD40494}" srcOrd="2" destOrd="0" presId="urn:diagrams.loki3.com/VaryingWidthList+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5BD9B236-6505-4D02-A9CD-D7FD698FD356}" type="doc">
      <dgm:prSet loTypeId="urn:diagrams.loki3.com/VaryingWidthList+Icon" loCatId="list" qsTypeId="urn:microsoft.com/office/officeart/2005/8/quickstyle/simple1" qsCatId="simple" csTypeId="urn:microsoft.com/office/officeart/2005/8/colors/accent1_2" csCatId="accent1" phldr="1"/>
      <dgm:spPr/>
    </dgm:pt>
    <dgm:pt modelId="{D51111B6-4C12-417C-B69E-16D0FA83E530}">
      <dgm:prSet phldrT="[Text]" custT="1"/>
      <dgm:spPr/>
      <dgm:t>
        <a:bodyPr/>
        <a:lstStyle/>
        <a:p>
          <a:pPr algn="ctr"/>
          <a:r>
            <a:rPr lang="en-US" sz="3000" dirty="0" smtClean="0"/>
            <a:t>Default component of Alerts to display all open alerts assigned to the user and unassigned to the user’s team</a:t>
          </a:r>
          <a:endParaRPr lang="en-US" sz="3000" dirty="0"/>
        </a:p>
      </dgm:t>
    </dgm:pt>
    <dgm:pt modelId="{1363AC55-87F9-4CD6-9628-4F733C894C9A}" type="parTrans" cxnId="{375454F2-7ED3-4F72-B361-7EC717B66A78}">
      <dgm:prSet/>
      <dgm:spPr/>
      <dgm:t>
        <a:bodyPr/>
        <a:lstStyle/>
        <a:p>
          <a:endParaRPr lang="en-US"/>
        </a:p>
      </dgm:t>
    </dgm:pt>
    <dgm:pt modelId="{355707B9-0565-4A49-886F-746627045321}" type="sibTrans" cxnId="{375454F2-7ED3-4F72-B361-7EC717B66A78}">
      <dgm:prSet/>
      <dgm:spPr/>
      <dgm:t>
        <a:bodyPr/>
        <a:lstStyle/>
        <a:p>
          <a:endParaRPr lang="en-US"/>
        </a:p>
      </dgm:t>
    </dgm:pt>
    <dgm:pt modelId="{B54A2AA4-E4BF-4B93-AE5B-E4C0A5A71376}">
      <dgm:prSet phldrT="[Text]" custT="1"/>
      <dgm:spPr/>
      <dgm:t>
        <a:bodyPr/>
        <a:lstStyle/>
        <a:p>
          <a:r>
            <a:rPr lang="en-US" sz="3000" dirty="0" smtClean="0"/>
            <a:t>Enables additional alert search functionality by multiple fields, unread messages, and alerts submitted by the user</a:t>
          </a:r>
          <a:endParaRPr lang="en-US" sz="3000" b="1" dirty="0"/>
        </a:p>
      </dgm:t>
    </dgm:pt>
    <dgm:pt modelId="{61045BF8-18E3-466A-92F7-48D6805E76FD}" type="parTrans" cxnId="{6B7CB139-CCE8-486B-B21C-6199962151D4}">
      <dgm:prSet/>
      <dgm:spPr/>
      <dgm:t>
        <a:bodyPr/>
        <a:lstStyle/>
        <a:p>
          <a:endParaRPr lang="en-US"/>
        </a:p>
      </dgm:t>
    </dgm:pt>
    <dgm:pt modelId="{3B666954-7ABC-4FB9-8F56-66C671F747EB}" type="sibTrans" cxnId="{6B7CB139-CCE8-486B-B21C-6199962151D4}">
      <dgm:prSet/>
      <dgm:spPr/>
      <dgm:t>
        <a:bodyPr/>
        <a:lstStyle/>
        <a:p>
          <a:endParaRPr lang="en-US"/>
        </a:p>
      </dgm:t>
    </dgm:pt>
    <dgm:pt modelId="{E5EDFB5F-B147-48C7-AA38-0298FBAB4F56}" type="pres">
      <dgm:prSet presAssocID="{5BD9B236-6505-4D02-A9CD-D7FD698FD356}" presName="Name0" presStyleCnt="0">
        <dgm:presLayoutVars>
          <dgm:resizeHandles/>
        </dgm:presLayoutVars>
      </dgm:prSet>
      <dgm:spPr/>
    </dgm:pt>
    <dgm:pt modelId="{D19D248A-A104-4B36-B114-0C2324C255EC}" type="pres">
      <dgm:prSet presAssocID="{D51111B6-4C12-417C-B69E-16D0FA83E530}" presName="text" presStyleLbl="node1" presStyleIdx="0" presStyleCnt="2" custScaleX="909285" custScaleY="107106">
        <dgm:presLayoutVars>
          <dgm:bulletEnabled val="1"/>
        </dgm:presLayoutVars>
      </dgm:prSet>
      <dgm:spPr/>
      <dgm:t>
        <a:bodyPr/>
        <a:lstStyle/>
        <a:p>
          <a:endParaRPr lang="en-US"/>
        </a:p>
      </dgm:t>
    </dgm:pt>
    <dgm:pt modelId="{B094971A-96A6-4005-BD46-7C5CDCB4DF8B}" type="pres">
      <dgm:prSet presAssocID="{355707B9-0565-4A49-886F-746627045321}" presName="space" presStyleCnt="0"/>
      <dgm:spPr/>
    </dgm:pt>
    <dgm:pt modelId="{8A76115E-6A87-41EA-A66D-697C4978F74B}" type="pres">
      <dgm:prSet presAssocID="{B54A2AA4-E4BF-4B93-AE5B-E4C0A5A71376}" presName="text" presStyleLbl="node1" presStyleIdx="1" presStyleCnt="2" custScaleX="803451" custScaleY="93851">
        <dgm:presLayoutVars>
          <dgm:bulletEnabled val="1"/>
        </dgm:presLayoutVars>
      </dgm:prSet>
      <dgm:spPr/>
      <dgm:t>
        <a:bodyPr/>
        <a:lstStyle/>
        <a:p>
          <a:endParaRPr lang="en-US"/>
        </a:p>
      </dgm:t>
    </dgm:pt>
  </dgm:ptLst>
  <dgm:cxnLst>
    <dgm:cxn modelId="{6B7CB139-CCE8-486B-B21C-6199962151D4}" srcId="{5BD9B236-6505-4D02-A9CD-D7FD698FD356}" destId="{B54A2AA4-E4BF-4B93-AE5B-E4C0A5A71376}" srcOrd="1" destOrd="0" parTransId="{61045BF8-18E3-466A-92F7-48D6805E76FD}" sibTransId="{3B666954-7ABC-4FB9-8F56-66C671F747EB}"/>
    <dgm:cxn modelId="{98D74A92-12CD-40A5-BF79-630E3ABD9B97}" type="presOf" srcId="{5BD9B236-6505-4D02-A9CD-D7FD698FD356}" destId="{E5EDFB5F-B147-48C7-AA38-0298FBAB4F56}" srcOrd="0" destOrd="0" presId="urn:diagrams.loki3.com/VaryingWidthList+Icon"/>
    <dgm:cxn modelId="{375454F2-7ED3-4F72-B361-7EC717B66A78}" srcId="{5BD9B236-6505-4D02-A9CD-D7FD698FD356}" destId="{D51111B6-4C12-417C-B69E-16D0FA83E530}" srcOrd="0" destOrd="0" parTransId="{1363AC55-87F9-4CD6-9628-4F733C894C9A}" sibTransId="{355707B9-0565-4A49-886F-746627045321}"/>
    <dgm:cxn modelId="{599DADFC-22DB-46E4-9188-53028963C1DB}" type="presOf" srcId="{D51111B6-4C12-417C-B69E-16D0FA83E530}" destId="{D19D248A-A104-4B36-B114-0C2324C255EC}" srcOrd="0" destOrd="0" presId="urn:diagrams.loki3.com/VaryingWidthList+Icon"/>
    <dgm:cxn modelId="{6A457694-02B6-44AD-A3F6-35CD6FCE0629}" type="presOf" srcId="{B54A2AA4-E4BF-4B93-AE5B-E4C0A5A71376}" destId="{8A76115E-6A87-41EA-A66D-697C4978F74B}" srcOrd="0" destOrd="0" presId="urn:diagrams.loki3.com/VaryingWidthList+Icon"/>
    <dgm:cxn modelId="{0970FBA5-3B3A-4C23-AFBB-38AE5E5F40F0}" type="presParOf" srcId="{E5EDFB5F-B147-48C7-AA38-0298FBAB4F56}" destId="{D19D248A-A104-4B36-B114-0C2324C255EC}" srcOrd="0" destOrd="0" presId="urn:diagrams.loki3.com/VaryingWidthList+Icon"/>
    <dgm:cxn modelId="{8AEF60B9-CB60-4C52-AC19-13727787226A}" type="presParOf" srcId="{E5EDFB5F-B147-48C7-AA38-0298FBAB4F56}" destId="{B094971A-96A6-4005-BD46-7C5CDCB4DF8B}" srcOrd="1" destOrd="0" presId="urn:diagrams.loki3.com/VaryingWidthList+Icon"/>
    <dgm:cxn modelId="{128F14A5-F26C-4FAC-B558-BF93490BCB5A}" type="presParOf" srcId="{E5EDFB5F-B147-48C7-AA38-0298FBAB4F56}" destId="{8A76115E-6A87-41EA-A66D-697C4978F74B}" srcOrd="2" destOrd="0" presId="urn:diagrams.loki3.com/VaryingWidthList+Icon"/>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5BD9B236-6505-4D02-A9CD-D7FD698FD356}" type="doc">
      <dgm:prSet loTypeId="urn:diagrams.loki3.com/VaryingWidthList+Icon" loCatId="list" qsTypeId="urn:microsoft.com/office/officeart/2005/8/quickstyle/simple1" qsCatId="simple" csTypeId="urn:microsoft.com/office/officeart/2005/8/colors/accent1_2" csCatId="accent1" phldr="1"/>
      <dgm:spPr/>
    </dgm:pt>
    <dgm:pt modelId="{D51111B6-4C12-417C-B69E-16D0FA83E530}">
      <dgm:prSet phldrT="[Text]" custT="1"/>
      <dgm:spPr/>
      <dgm:t>
        <a:bodyPr/>
        <a:lstStyle/>
        <a:p>
          <a:pPr algn="ctr"/>
          <a:r>
            <a:rPr lang="en-US" sz="3000" dirty="0" smtClean="0"/>
            <a:t>User can find details of an alert by clicking on “Details” button on Alerts or clicking on the sub-module Alert Details after student selection</a:t>
          </a:r>
          <a:endParaRPr lang="en-US" sz="3000" dirty="0"/>
        </a:p>
      </dgm:t>
    </dgm:pt>
    <dgm:pt modelId="{1363AC55-87F9-4CD6-9628-4F733C894C9A}" type="parTrans" cxnId="{375454F2-7ED3-4F72-B361-7EC717B66A78}">
      <dgm:prSet/>
      <dgm:spPr/>
      <dgm:t>
        <a:bodyPr/>
        <a:lstStyle/>
        <a:p>
          <a:endParaRPr lang="en-US"/>
        </a:p>
      </dgm:t>
    </dgm:pt>
    <dgm:pt modelId="{355707B9-0565-4A49-886F-746627045321}" type="sibTrans" cxnId="{375454F2-7ED3-4F72-B361-7EC717B66A78}">
      <dgm:prSet/>
      <dgm:spPr/>
      <dgm:t>
        <a:bodyPr/>
        <a:lstStyle/>
        <a:p>
          <a:endParaRPr lang="en-US"/>
        </a:p>
      </dgm:t>
    </dgm:pt>
    <dgm:pt modelId="{B54A2AA4-E4BF-4B93-AE5B-E4C0A5A71376}">
      <dgm:prSet phldrT="[Text]" custT="1"/>
      <dgm:spPr/>
      <dgm:t>
        <a:bodyPr/>
        <a:lstStyle/>
        <a:p>
          <a:pPr algn="ctr"/>
          <a:r>
            <a:rPr lang="en-US" sz="3000" dirty="0" smtClean="0"/>
            <a:t>Displays relevant student specifics such as:</a:t>
          </a:r>
        </a:p>
        <a:p>
          <a:pPr algn="l"/>
          <a:r>
            <a:rPr lang="en-US" sz="3000" dirty="0" smtClean="0"/>
            <a:t>	</a:t>
          </a:r>
          <a:r>
            <a:rPr lang="en-US" sz="2900" dirty="0" smtClean="0"/>
            <a:t>* Id, full name, email address, phone 	     	number, and program of 			study information</a:t>
          </a:r>
        </a:p>
        <a:p>
          <a:pPr algn="l"/>
          <a:r>
            <a:rPr lang="en-US" sz="2900" dirty="0" smtClean="0"/>
            <a:t>	* Alert history</a:t>
          </a:r>
        </a:p>
        <a:p>
          <a:pPr algn="l"/>
          <a:r>
            <a:rPr lang="en-US" sz="2900" dirty="0" smtClean="0"/>
            <a:t>	* Academic history</a:t>
          </a:r>
        </a:p>
        <a:p>
          <a:pPr algn="l"/>
          <a:r>
            <a:rPr lang="en-US" sz="2900" dirty="0" smtClean="0"/>
            <a:t>	* Placement test history </a:t>
          </a:r>
          <a:endParaRPr lang="en-US" sz="2900" b="1" dirty="0"/>
        </a:p>
      </dgm:t>
    </dgm:pt>
    <dgm:pt modelId="{61045BF8-18E3-466A-92F7-48D6805E76FD}" type="parTrans" cxnId="{6B7CB139-CCE8-486B-B21C-6199962151D4}">
      <dgm:prSet/>
      <dgm:spPr/>
      <dgm:t>
        <a:bodyPr/>
        <a:lstStyle/>
        <a:p>
          <a:endParaRPr lang="en-US"/>
        </a:p>
      </dgm:t>
    </dgm:pt>
    <dgm:pt modelId="{3B666954-7ABC-4FB9-8F56-66C671F747EB}" type="sibTrans" cxnId="{6B7CB139-CCE8-486B-B21C-6199962151D4}">
      <dgm:prSet/>
      <dgm:spPr/>
      <dgm:t>
        <a:bodyPr/>
        <a:lstStyle/>
        <a:p>
          <a:endParaRPr lang="en-US"/>
        </a:p>
      </dgm:t>
    </dgm:pt>
    <dgm:pt modelId="{E5EDFB5F-B147-48C7-AA38-0298FBAB4F56}" type="pres">
      <dgm:prSet presAssocID="{5BD9B236-6505-4D02-A9CD-D7FD698FD356}" presName="Name0" presStyleCnt="0">
        <dgm:presLayoutVars>
          <dgm:resizeHandles/>
        </dgm:presLayoutVars>
      </dgm:prSet>
      <dgm:spPr/>
    </dgm:pt>
    <dgm:pt modelId="{D19D248A-A104-4B36-B114-0C2324C255EC}" type="pres">
      <dgm:prSet presAssocID="{D51111B6-4C12-417C-B69E-16D0FA83E530}" presName="text" presStyleLbl="node1" presStyleIdx="0" presStyleCnt="2" custScaleX="909285" custScaleY="53010">
        <dgm:presLayoutVars>
          <dgm:bulletEnabled val="1"/>
        </dgm:presLayoutVars>
      </dgm:prSet>
      <dgm:spPr/>
      <dgm:t>
        <a:bodyPr/>
        <a:lstStyle/>
        <a:p>
          <a:endParaRPr lang="en-US"/>
        </a:p>
      </dgm:t>
    </dgm:pt>
    <dgm:pt modelId="{B094971A-96A6-4005-BD46-7C5CDCB4DF8B}" type="pres">
      <dgm:prSet presAssocID="{355707B9-0565-4A49-886F-746627045321}" presName="space" presStyleCnt="0"/>
      <dgm:spPr/>
    </dgm:pt>
    <dgm:pt modelId="{8A76115E-6A87-41EA-A66D-697C4978F74B}" type="pres">
      <dgm:prSet presAssocID="{B54A2AA4-E4BF-4B93-AE5B-E4C0A5A71376}" presName="text" presStyleLbl="node1" presStyleIdx="1" presStyleCnt="2" custScaleX="803451" custScaleY="108188">
        <dgm:presLayoutVars>
          <dgm:bulletEnabled val="1"/>
        </dgm:presLayoutVars>
      </dgm:prSet>
      <dgm:spPr/>
      <dgm:t>
        <a:bodyPr/>
        <a:lstStyle/>
        <a:p>
          <a:endParaRPr lang="en-US"/>
        </a:p>
      </dgm:t>
    </dgm:pt>
  </dgm:ptLst>
  <dgm:cxnLst>
    <dgm:cxn modelId="{6B7CB139-CCE8-486B-B21C-6199962151D4}" srcId="{5BD9B236-6505-4D02-A9CD-D7FD698FD356}" destId="{B54A2AA4-E4BF-4B93-AE5B-E4C0A5A71376}" srcOrd="1" destOrd="0" parTransId="{61045BF8-18E3-466A-92F7-48D6805E76FD}" sibTransId="{3B666954-7ABC-4FB9-8F56-66C671F747EB}"/>
    <dgm:cxn modelId="{BDC83B96-707D-4DF7-98E0-8C1CC1EE98C9}" type="presOf" srcId="{5BD9B236-6505-4D02-A9CD-D7FD698FD356}" destId="{E5EDFB5F-B147-48C7-AA38-0298FBAB4F56}" srcOrd="0" destOrd="0" presId="urn:diagrams.loki3.com/VaryingWidthList+Icon"/>
    <dgm:cxn modelId="{375454F2-7ED3-4F72-B361-7EC717B66A78}" srcId="{5BD9B236-6505-4D02-A9CD-D7FD698FD356}" destId="{D51111B6-4C12-417C-B69E-16D0FA83E530}" srcOrd="0" destOrd="0" parTransId="{1363AC55-87F9-4CD6-9628-4F733C894C9A}" sibTransId="{355707B9-0565-4A49-886F-746627045321}"/>
    <dgm:cxn modelId="{C5B6A1A6-FC87-4F33-AE8F-F518C4CBE592}" type="presOf" srcId="{B54A2AA4-E4BF-4B93-AE5B-E4C0A5A71376}" destId="{8A76115E-6A87-41EA-A66D-697C4978F74B}" srcOrd="0" destOrd="0" presId="urn:diagrams.loki3.com/VaryingWidthList+Icon"/>
    <dgm:cxn modelId="{80F76DEC-D571-4FA1-84C2-8EAE5E47E4D9}" type="presOf" srcId="{D51111B6-4C12-417C-B69E-16D0FA83E530}" destId="{D19D248A-A104-4B36-B114-0C2324C255EC}" srcOrd="0" destOrd="0" presId="urn:diagrams.loki3.com/VaryingWidthList+Icon"/>
    <dgm:cxn modelId="{D86A5046-9F2C-4290-A42D-BCB00DEF8398}" type="presParOf" srcId="{E5EDFB5F-B147-48C7-AA38-0298FBAB4F56}" destId="{D19D248A-A104-4B36-B114-0C2324C255EC}" srcOrd="0" destOrd="0" presId="urn:diagrams.loki3.com/VaryingWidthList+Icon"/>
    <dgm:cxn modelId="{90A81677-08B4-4698-A532-C42C312DE4E5}" type="presParOf" srcId="{E5EDFB5F-B147-48C7-AA38-0298FBAB4F56}" destId="{B094971A-96A6-4005-BD46-7C5CDCB4DF8B}" srcOrd="1" destOrd="0" presId="urn:diagrams.loki3.com/VaryingWidthList+Icon"/>
    <dgm:cxn modelId="{DBD31C2F-DABF-486C-970F-C1355DF36470}" type="presParOf" srcId="{E5EDFB5F-B147-48C7-AA38-0298FBAB4F56}" destId="{8A76115E-6A87-41EA-A66D-697C4978F74B}" srcOrd="2" destOrd="0" presId="urn:diagrams.loki3.com/VaryingWidthList+Icon"/>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7662E14C-9B37-401D-9E87-121AE5A417C2}" type="doc">
      <dgm:prSet loTypeId="urn:diagrams.loki3.com/VaryingWidthList+Icon" loCatId="list" qsTypeId="urn:microsoft.com/office/officeart/2005/8/quickstyle/simple1" qsCatId="simple" csTypeId="urn:microsoft.com/office/officeart/2005/8/colors/accent1_2" csCatId="accent1" phldr="1"/>
      <dgm:spPr/>
    </dgm:pt>
    <dgm:pt modelId="{56F4D32C-2B68-41F2-9061-E6FCFF9EEB83}">
      <dgm:prSet phldrT="[Text]"/>
      <dgm:spPr/>
      <dgm:t>
        <a:bodyPr/>
        <a:lstStyle/>
        <a:p>
          <a:r>
            <a:rPr lang="en-US" dirty="0" smtClean="0"/>
            <a:t>Email interface utilized to generate communication with the student with the ability to note comments </a:t>
          </a:r>
          <a:endParaRPr lang="en-US" dirty="0"/>
        </a:p>
      </dgm:t>
    </dgm:pt>
    <dgm:pt modelId="{F1CAFF96-0877-49EC-A371-4551B3C2F615}" type="parTrans" cxnId="{B11896DD-F9DD-4C09-8D79-CDBD6C455955}">
      <dgm:prSet/>
      <dgm:spPr/>
      <dgm:t>
        <a:bodyPr/>
        <a:lstStyle/>
        <a:p>
          <a:endParaRPr lang="en-US"/>
        </a:p>
      </dgm:t>
    </dgm:pt>
    <dgm:pt modelId="{8E144FCE-A7EA-49A7-88B3-19A4F29C367D}" type="sibTrans" cxnId="{B11896DD-F9DD-4C09-8D79-CDBD6C455955}">
      <dgm:prSet/>
      <dgm:spPr/>
      <dgm:t>
        <a:bodyPr/>
        <a:lstStyle/>
        <a:p>
          <a:endParaRPr lang="en-US"/>
        </a:p>
      </dgm:t>
    </dgm:pt>
    <dgm:pt modelId="{0CD55184-3510-40DA-BE09-B65B90969298}">
      <dgm:prSet phldrT="[Text]"/>
      <dgm:spPr/>
      <dgm:t>
        <a:bodyPr/>
        <a:lstStyle/>
        <a:p>
          <a:r>
            <a:rPr lang="en-US" dirty="0" smtClean="0"/>
            <a:t>Capability to mark a checked email as </a:t>
          </a:r>
          <a:r>
            <a:rPr lang="en-US" i="1" dirty="0" smtClean="0"/>
            <a:t>Private </a:t>
          </a:r>
          <a:r>
            <a:rPr lang="en-US" dirty="0" smtClean="0"/>
            <a:t>for sensitive information</a:t>
          </a:r>
          <a:endParaRPr lang="en-US" dirty="0"/>
        </a:p>
      </dgm:t>
    </dgm:pt>
    <dgm:pt modelId="{8EC05B89-2876-4125-B3A0-CE1F5D2324ED}" type="parTrans" cxnId="{87DEB501-5520-402F-AF99-9DB63E12E3F6}">
      <dgm:prSet/>
      <dgm:spPr/>
      <dgm:t>
        <a:bodyPr/>
        <a:lstStyle/>
        <a:p>
          <a:endParaRPr lang="en-US"/>
        </a:p>
      </dgm:t>
    </dgm:pt>
    <dgm:pt modelId="{A9DEED7E-23E2-42FF-8DB4-A86B75B41B86}" type="sibTrans" cxnId="{87DEB501-5520-402F-AF99-9DB63E12E3F6}">
      <dgm:prSet/>
      <dgm:spPr/>
      <dgm:t>
        <a:bodyPr/>
        <a:lstStyle/>
        <a:p>
          <a:endParaRPr lang="en-US"/>
        </a:p>
      </dgm:t>
    </dgm:pt>
    <dgm:pt modelId="{68B3781B-07B8-4495-B894-A5354DF01F62}">
      <dgm:prSet phldrT="[Text]"/>
      <dgm:spPr/>
      <dgm:t>
        <a:bodyPr/>
        <a:lstStyle/>
        <a:p>
          <a:r>
            <a:rPr lang="en-US" dirty="0" smtClean="0"/>
            <a:t>Recommendation for users to be cognizant of Family Educational Rights and Privacy Act and Open Records Act stipulations</a:t>
          </a:r>
          <a:endParaRPr lang="en-US" dirty="0"/>
        </a:p>
      </dgm:t>
    </dgm:pt>
    <dgm:pt modelId="{E631C492-84DF-4A90-B3EE-4CF93B388306}" type="parTrans" cxnId="{241EB487-3804-4B95-B6FF-74147F859932}">
      <dgm:prSet/>
      <dgm:spPr/>
      <dgm:t>
        <a:bodyPr/>
        <a:lstStyle/>
        <a:p>
          <a:endParaRPr lang="en-US"/>
        </a:p>
      </dgm:t>
    </dgm:pt>
    <dgm:pt modelId="{CE01E425-A814-44A6-A499-7EE9C1ECF9AA}" type="sibTrans" cxnId="{241EB487-3804-4B95-B6FF-74147F859932}">
      <dgm:prSet/>
      <dgm:spPr/>
      <dgm:t>
        <a:bodyPr/>
        <a:lstStyle/>
        <a:p>
          <a:endParaRPr lang="en-US"/>
        </a:p>
      </dgm:t>
    </dgm:pt>
    <dgm:pt modelId="{AAEE1415-B15A-47F2-8990-73825451E9B9}" type="pres">
      <dgm:prSet presAssocID="{7662E14C-9B37-401D-9E87-121AE5A417C2}" presName="Name0" presStyleCnt="0">
        <dgm:presLayoutVars>
          <dgm:resizeHandles/>
        </dgm:presLayoutVars>
      </dgm:prSet>
      <dgm:spPr/>
    </dgm:pt>
    <dgm:pt modelId="{67B434A4-92CA-427C-AAC7-04DF02B6416B}" type="pres">
      <dgm:prSet presAssocID="{56F4D32C-2B68-41F2-9061-E6FCFF9EEB83}" presName="text" presStyleLbl="node1" presStyleIdx="0" presStyleCnt="3">
        <dgm:presLayoutVars>
          <dgm:bulletEnabled val="1"/>
        </dgm:presLayoutVars>
      </dgm:prSet>
      <dgm:spPr/>
      <dgm:t>
        <a:bodyPr/>
        <a:lstStyle/>
        <a:p>
          <a:endParaRPr lang="en-US"/>
        </a:p>
      </dgm:t>
    </dgm:pt>
    <dgm:pt modelId="{1EF1924D-9970-424D-8CCC-7B876BE3A4F8}" type="pres">
      <dgm:prSet presAssocID="{8E144FCE-A7EA-49A7-88B3-19A4F29C367D}" presName="space" presStyleCnt="0"/>
      <dgm:spPr/>
    </dgm:pt>
    <dgm:pt modelId="{DD0AC06E-6331-4209-82A3-DCCD7A73DA4D}" type="pres">
      <dgm:prSet presAssocID="{0CD55184-3510-40DA-BE09-B65B90969298}" presName="text" presStyleLbl="node1" presStyleIdx="1" presStyleCnt="3" custScaleX="125949">
        <dgm:presLayoutVars>
          <dgm:bulletEnabled val="1"/>
        </dgm:presLayoutVars>
      </dgm:prSet>
      <dgm:spPr/>
      <dgm:t>
        <a:bodyPr/>
        <a:lstStyle/>
        <a:p>
          <a:endParaRPr lang="en-US"/>
        </a:p>
      </dgm:t>
    </dgm:pt>
    <dgm:pt modelId="{690CC09E-4101-4A93-998C-4F56EF309703}" type="pres">
      <dgm:prSet presAssocID="{A9DEED7E-23E2-42FF-8DB4-A86B75B41B86}" presName="space" presStyleCnt="0"/>
      <dgm:spPr/>
    </dgm:pt>
    <dgm:pt modelId="{4FFEB53F-2B14-4E03-9B17-182F3DA58665}" type="pres">
      <dgm:prSet presAssocID="{68B3781B-07B8-4495-B894-A5354DF01F62}" presName="text" presStyleLbl="node1" presStyleIdx="2" presStyleCnt="3">
        <dgm:presLayoutVars>
          <dgm:bulletEnabled val="1"/>
        </dgm:presLayoutVars>
      </dgm:prSet>
      <dgm:spPr/>
      <dgm:t>
        <a:bodyPr/>
        <a:lstStyle/>
        <a:p>
          <a:endParaRPr lang="en-US"/>
        </a:p>
      </dgm:t>
    </dgm:pt>
  </dgm:ptLst>
  <dgm:cxnLst>
    <dgm:cxn modelId="{D20258EF-AC95-411F-9424-8C63C8B5AC5F}" type="presOf" srcId="{0CD55184-3510-40DA-BE09-B65B90969298}" destId="{DD0AC06E-6331-4209-82A3-DCCD7A73DA4D}" srcOrd="0" destOrd="0" presId="urn:diagrams.loki3.com/VaryingWidthList+Icon"/>
    <dgm:cxn modelId="{C898E349-6815-43DC-9290-896DA171311F}" type="presOf" srcId="{68B3781B-07B8-4495-B894-A5354DF01F62}" destId="{4FFEB53F-2B14-4E03-9B17-182F3DA58665}" srcOrd="0" destOrd="0" presId="urn:diagrams.loki3.com/VaryingWidthList+Icon"/>
    <dgm:cxn modelId="{87DEB501-5520-402F-AF99-9DB63E12E3F6}" srcId="{7662E14C-9B37-401D-9E87-121AE5A417C2}" destId="{0CD55184-3510-40DA-BE09-B65B90969298}" srcOrd="1" destOrd="0" parTransId="{8EC05B89-2876-4125-B3A0-CE1F5D2324ED}" sibTransId="{A9DEED7E-23E2-42FF-8DB4-A86B75B41B86}"/>
    <dgm:cxn modelId="{409A8C32-B8E1-46B3-AB75-A32EBDBFC7EB}" type="presOf" srcId="{7662E14C-9B37-401D-9E87-121AE5A417C2}" destId="{AAEE1415-B15A-47F2-8990-73825451E9B9}" srcOrd="0" destOrd="0" presId="urn:diagrams.loki3.com/VaryingWidthList+Icon"/>
    <dgm:cxn modelId="{B11896DD-F9DD-4C09-8D79-CDBD6C455955}" srcId="{7662E14C-9B37-401D-9E87-121AE5A417C2}" destId="{56F4D32C-2B68-41F2-9061-E6FCFF9EEB83}" srcOrd="0" destOrd="0" parTransId="{F1CAFF96-0877-49EC-A371-4551B3C2F615}" sibTransId="{8E144FCE-A7EA-49A7-88B3-19A4F29C367D}"/>
    <dgm:cxn modelId="{B2D049FD-6DC9-40C1-88D7-524C8F7F6048}" type="presOf" srcId="{56F4D32C-2B68-41F2-9061-E6FCFF9EEB83}" destId="{67B434A4-92CA-427C-AAC7-04DF02B6416B}" srcOrd="0" destOrd="0" presId="urn:diagrams.loki3.com/VaryingWidthList+Icon"/>
    <dgm:cxn modelId="{241EB487-3804-4B95-B6FF-74147F859932}" srcId="{7662E14C-9B37-401D-9E87-121AE5A417C2}" destId="{68B3781B-07B8-4495-B894-A5354DF01F62}" srcOrd="2" destOrd="0" parTransId="{E631C492-84DF-4A90-B3EE-4CF93B388306}" sibTransId="{CE01E425-A814-44A6-A499-7EE9C1ECF9AA}"/>
    <dgm:cxn modelId="{56AC5D1C-2B8A-4305-9B07-0B2203994D60}" type="presParOf" srcId="{AAEE1415-B15A-47F2-8990-73825451E9B9}" destId="{67B434A4-92CA-427C-AAC7-04DF02B6416B}" srcOrd="0" destOrd="0" presId="urn:diagrams.loki3.com/VaryingWidthList+Icon"/>
    <dgm:cxn modelId="{6E2C5738-DDF8-45C3-960D-BB8C70461CFC}" type="presParOf" srcId="{AAEE1415-B15A-47F2-8990-73825451E9B9}" destId="{1EF1924D-9970-424D-8CCC-7B876BE3A4F8}" srcOrd="1" destOrd="0" presId="urn:diagrams.loki3.com/VaryingWidthList+Icon"/>
    <dgm:cxn modelId="{0E556953-CAE0-4F4F-BCA6-E0031E0C74DE}" type="presParOf" srcId="{AAEE1415-B15A-47F2-8990-73825451E9B9}" destId="{DD0AC06E-6331-4209-82A3-DCCD7A73DA4D}" srcOrd="2" destOrd="0" presId="urn:diagrams.loki3.com/VaryingWidthList+Icon"/>
    <dgm:cxn modelId="{CC761091-A21E-4E1F-99BF-510431140A6A}" type="presParOf" srcId="{AAEE1415-B15A-47F2-8990-73825451E9B9}" destId="{690CC09E-4101-4A93-998C-4F56EF309703}" srcOrd="3" destOrd="0" presId="urn:diagrams.loki3.com/VaryingWidthList+Icon"/>
    <dgm:cxn modelId="{83F656E2-A98F-4969-B999-395DCED74723}" type="presParOf" srcId="{AAEE1415-B15A-47F2-8990-73825451E9B9}" destId="{4FFEB53F-2B14-4E03-9B17-182F3DA58665}" srcOrd="4" destOrd="0" presId="urn:diagrams.loki3.com/VaryingWidthList+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EB358584-6020-4544-B1DB-0E2AF1529646}"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F455AB4A-5EFB-418B-A285-FFB2476B87D8}">
      <dgm:prSet phldrT="[Text]" custT="1"/>
      <dgm:spPr/>
      <dgm:t>
        <a:bodyPr/>
        <a:lstStyle/>
        <a:p>
          <a:r>
            <a:rPr lang="en-US" sz="2200" dirty="0" smtClean="0"/>
            <a:t>Enables the college to get an idea about the total number of alerts explicit to various alert categories, intervention types, college divisions, and functional teams</a:t>
          </a:r>
          <a:endParaRPr lang="en-US" sz="2200" dirty="0"/>
        </a:p>
      </dgm:t>
    </dgm:pt>
    <dgm:pt modelId="{4B13E1DD-C1D3-4904-9EE5-50CED00DD08A}" type="parTrans" cxnId="{5A4D7EB2-281F-40C2-B382-C08263882492}">
      <dgm:prSet/>
      <dgm:spPr/>
      <dgm:t>
        <a:bodyPr/>
        <a:lstStyle/>
        <a:p>
          <a:endParaRPr lang="en-US"/>
        </a:p>
      </dgm:t>
    </dgm:pt>
    <dgm:pt modelId="{1224DC99-9574-48B4-AE4C-B88D1BABEF2E}" type="sibTrans" cxnId="{5A4D7EB2-281F-40C2-B382-C08263882492}">
      <dgm:prSet/>
      <dgm:spPr/>
      <dgm:t>
        <a:bodyPr/>
        <a:lstStyle/>
        <a:p>
          <a:endParaRPr lang="en-US"/>
        </a:p>
      </dgm:t>
    </dgm:pt>
    <dgm:pt modelId="{7D51504C-7B6D-4337-9DE0-CB838D2B3E33}">
      <dgm:prSet phldrT="[Text]" custT="1"/>
      <dgm:spPr/>
      <dgm:t>
        <a:bodyPr/>
        <a:lstStyle/>
        <a:p>
          <a:r>
            <a:rPr lang="en-US" sz="2200" dirty="0" smtClean="0"/>
            <a:t>Provides ability to design and develop strategies to better student learning experience as well as manage the alerts and interventions optimally</a:t>
          </a:r>
          <a:endParaRPr lang="en-US" sz="2200" dirty="0"/>
        </a:p>
      </dgm:t>
    </dgm:pt>
    <dgm:pt modelId="{6B06170A-07DA-4915-A5AC-1180DABECE15}" type="parTrans" cxnId="{83101222-430D-4931-B60E-12A283340D43}">
      <dgm:prSet/>
      <dgm:spPr/>
      <dgm:t>
        <a:bodyPr/>
        <a:lstStyle/>
        <a:p>
          <a:endParaRPr lang="en-US"/>
        </a:p>
      </dgm:t>
    </dgm:pt>
    <dgm:pt modelId="{19A1D66A-6664-4CC4-9D47-BEEF8F28EED5}" type="sibTrans" cxnId="{83101222-430D-4931-B60E-12A283340D43}">
      <dgm:prSet/>
      <dgm:spPr/>
      <dgm:t>
        <a:bodyPr/>
        <a:lstStyle/>
        <a:p>
          <a:endParaRPr lang="en-US"/>
        </a:p>
      </dgm:t>
    </dgm:pt>
    <dgm:pt modelId="{27B8E790-BA62-4F93-A056-21D58C8AFCFC}">
      <dgm:prSet phldrT="[Text]" custT="1"/>
      <dgm:spPr/>
      <dgm:t>
        <a:bodyPr/>
        <a:lstStyle/>
        <a:p>
          <a:r>
            <a:rPr lang="en-US" sz="2200" dirty="0" smtClean="0"/>
            <a:t>Act upon evident gaps with respect to referrals and interventions directed for these referrals by quantifiable outcomes data     </a:t>
          </a:r>
          <a:endParaRPr lang="en-US" sz="2200" dirty="0"/>
        </a:p>
      </dgm:t>
    </dgm:pt>
    <dgm:pt modelId="{2D42C99B-F0DF-4272-872A-75EBB87E0DE2}" type="parTrans" cxnId="{6448DF10-0D9E-46BE-8F83-7C9076FCDCB8}">
      <dgm:prSet/>
      <dgm:spPr/>
      <dgm:t>
        <a:bodyPr/>
        <a:lstStyle/>
        <a:p>
          <a:endParaRPr lang="en-US"/>
        </a:p>
      </dgm:t>
    </dgm:pt>
    <dgm:pt modelId="{4C1E3902-D7A0-4AA9-AFEA-FBB95DE309A1}" type="sibTrans" cxnId="{6448DF10-0D9E-46BE-8F83-7C9076FCDCB8}">
      <dgm:prSet/>
      <dgm:spPr/>
      <dgm:t>
        <a:bodyPr/>
        <a:lstStyle/>
        <a:p>
          <a:endParaRPr lang="en-US"/>
        </a:p>
      </dgm:t>
    </dgm:pt>
    <dgm:pt modelId="{AD24B38D-760D-451D-9AD2-DDC232572AE6}" type="pres">
      <dgm:prSet presAssocID="{EB358584-6020-4544-B1DB-0E2AF1529646}" presName="Name0" presStyleCnt="0">
        <dgm:presLayoutVars>
          <dgm:chMax val="7"/>
          <dgm:chPref val="7"/>
          <dgm:dir/>
        </dgm:presLayoutVars>
      </dgm:prSet>
      <dgm:spPr/>
      <dgm:t>
        <a:bodyPr/>
        <a:lstStyle/>
        <a:p>
          <a:endParaRPr lang="en-US"/>
        </a:p>
      </dgm:t>
    </dgm:pt>
    <dgm:pt modelId="{009CE3E0-715C-4996-8BFF-52F0235B74FB}" type="pres">
      <dgm:prSet presAssocID="{EB358584-6020-4544-B1DB-0E2AF1529646}" presName="Name1" presStyleCnt="0"/>
      <dgm:spPr/>
    </dgm:pt>
    <dgm:pt modelId="{22F6AC84-B870-494A-A5C8-F60C0B3D22BD}" type="pres">
      <dgm:prSet presAssocID="{EB358584-6020-4544-B1DB-0E2AF1529646}" presName="cycle" presStyleCnt="0"/>
      <dgm:spPr/>
    </dgm:pt>
    <dgm:pt modelId="{1BC46FEB-5864-4478-BF74-50335920AE5A}" type="pres">
      <dgm:prSet presAssocID="{EB358584-6020-4544-B1DB-0E2AF1529646}" presName="srcNode" presStyleLbl="node1" presStyleIdx="0" presStyleCnt="3"/>
      <dgm:spPr/>
    </dgm:pt>
    <dgm:pt modelId="{5852DF77-C564-4E89-9418-3621F0D7AF81}" type="pres">
      <dgm:prSet presAssocID="{EB358584-6020-4544-B1DB-0E2AF1529646}" presName="conn" presStyleLbl="parChTrans1D2" presStyleIdx="0" presStyleCnt="1"/>
      <dgm:spPr/>
      <dgm:t>
        <a:bodyPr/>
        <a:lstStyle/>
        <a:p>
          <a:endParaRPr lang="en-US"/>
        </a:p>
      </dgm:t>
    </dgm:pt>
    <dgm:pt modelId="{D5132086-D20B-453F-94A9-545B654F6D86}" type="pres">
      <dgm:prSet presAssocID="{EB358584-6020-4544-B1DB-0E2AF1529646}" presName="extraNode" presStyleLbl="node1" presStyleIdx="0" presStyleCnt="3"/>
      <dgm:spPr/>
    </dgm:pt>
    <dgm:pt modelId="{04C11064-4325-4E96-A3A4-10613DE6D678}" type="pres">
      <dgm:prSet presAssocID="{EB358584-6020-4544-B1DB-0E2AF1529646}" presName="dstNode" presStyleLbl="node1" presStyleIdx="0" presStyleCnt="3"/>
      <dgm:spPr/>
    </dgm:pt>
    <dgm:pt modelId="{8FA24F93-9861-4CED-96F2-F288CCF3291E}" type="pres">
      <dgm:prSet presAssocID="{F455AB4A-5EFB-418B-A285-FFB2476B87D8}" presName="text_1" presStyleLbl="node1" presStyleIdx="0" presStyleCnt="3" custScaleY="133333">
        <dgm:presLayoutVars>
          <dgm:bulletEnabled val="1"/>
        </dgm:presLayoutVars>
      </dgm:prSet>
      <dgm:spPr/>
      <dgm:t>
        <a:bodyPr/>
        <a:lstStyle/>
        <a:p>
          <a:endParaRPr lang="en-US"/>
        </a:p>
      </dgm:t>
    </dgm:pt>
    <dgm:pt modelId="{7D163E4B-9FFD-42E1-9704-677EF05B7FA6}" type="pres">
      <dgm:prSet presAssocID="{F455AB4A-5EFB-418B-A285-FFB2476B87D8}" presName="accent_1" presStyleCnt="0"/>
      <dgm:spPr/>
    </dgm:pt>
    <dgm:pt modelId="{479702FB-9FF1-4E78-A64F-E9FD7D648604}" type="pres">
      <dgm:prSet presAssocID="{F455AB4A-5EFB-418B-A285-FFB2476B87D8}" presName="accentRepeatNode" presStyleLbl="solidFgAcc1" presStyleIdx="0" presStyleCnt="3"/>
      <dgm:spPr/>
    </dgm:pt>
    <dgm:pt modelId="{7784173A-100C-4DBA-96C5-F5BBDE0E3D82}" type="pres">
      <dgm:prSet presAssocID="{7D51504C-7B6D-4337-9DE0-CB838D2B3E33}" presName="text_2" presStyleLbl="node1" presStyleIdx="1" presStyleCnt="3">
        <dgm:presLayoutVars>
          <dgm:bulletEnabled val="1"/>
        </dgm:presLayoutVars>
      </dgm:prSet>
      <dgm:spPr/>
      <dgm:t>
        <a:bodyPr/>
        <a:lstStyle/>
        <a:p>
          <a:endParaRPr lang="en-US"/>
        </a:p>
      </dgm:t>
    </dgm:pt>
    <dgm:pt modelId="{335FE1E5-E0F2-46C3-98B7-AB561D2B3137}" type="pres">
      <dgm:prSet presAssocID="{7D51504C-7B6D-4337-9DE0-CB838D2B3E33}" presName="accent_2" presStyleCnt="0"/>
      <dgm:spPr/>
    </dgm:pt>
    <dgm:pt modelId="{D23D0DCD-3210-48CC-BCC7-BB7623C82371}" type="pres">
      <dgm:prSet presAssocID="{7D51504C-7B6D-4337-9DE0-CB838D2B3E33}" presName="accentRepeatNode" presStyleLbl="solidFgAcc1" presStyleIdx="1" presStyleCnt="3"/>
      <dgm:spPr/>
    </dgm:pt>
    <dgm:pt modelId="{44276FE5-C51E-49C6-98EE-02CD7549F01F}" type="pres">
      <dgm:prSet presAssocID="{27B8E790-BA62-4F93-A056-21D58C8AFCFC}" presName="text_3" presStyleLbl="node1" presStyleIdx="2" presStyleCnt="3">
        <dgm:presLayoutVars>
          <dgm:bulletEnabled val="1"/>
        </dgm:presLayoutVars>
      </dgm:prSet>
      <dgm:spPr/>
      <dgm:t>
        <a:bodyPr/>
        <a:lstStyle/>
        <a:p>
          <a:endParaRPr lang="en-US"/>
        </a:p>
      </dgm:t>
    </dgm:pt>
    <dgm:pt modelId="{1BDF5E36-3D62-4272-89FE-04E08AC0ADE2}" type="pres">
      <dgm:prSet presAssocID="{27B8E790-BA62-4F93-A056-21D58C8AFCFC}" presName="accent_3" presStyleCnt="0"/>
      <dgm:spPr/>
    </dgm:pt>
    <dgm:pt modelId="{D0C96C4F-2A1E-4649-8E39-F8C3CCCA726D}" type="pres">
      <dgm:prSet presAssocID="{27B8E790-BA62-4F93-A056-21D58C8AFCFC}" presName="accentRepeatNode" presStyleLbl="solidFgAcc1" presStyleIdx="2" presStyleCnt="3"/>
      <dgm:spPr/>
    </dgm:pt>
  </dgm:ptLst>
  <dgm:cxnLst>
    <dgm:cxn modelId="{83101222-430D-4931-B60E-12A283340D43}" srcId="{EB358584-6020-4544-B1DB-0E2AF1529646}" destId="{7D51504C-7B6D-4337-9DE0-CB838D2B3E33}" srcOrd="1" destOrd="0" parTransId="{6B06170A-07DA-4915-A5AC-1180DABECE15}" sibTransId="{19A1D66A-6664-4CC4-9D47-BEEF8F28EED5}"/>
    <dgm:cxn modelId="{6448DF10-0D9E-46BE-8F83-7C9076FCDCB8}" srcId="{EB358584-6020-4544-B1DB-0E2AF1529646}" destId="{27B8E790-BA62-4F93-A056-21D58C8AFCFC}" srcOrd="2" destOrd="0" parTransId="{2D42C99B-F0DF-4272-872A-75EBB87E0DE2}" sibTransId="{4C1E3902-D7A0-4AA9-AFEA-FBB95DE309A1}"/>
    <dgm:cxn modelId="{F5582333-CCAE-48C0-80E3-53F10F038CB6}" type="presOf" srcId="{27B8E790-BA62-4F93-A056-21D58C8AFCFC}" destId="{44276FE5-C51E-49C6-98EE-02CD7549F01F}" srcOrd="0" destOrd="0" presId="urn:microsoft.com/office/officeart/2008/layout/VerticalCurvedList"/>
    <dgm:cxn modelId="{6A21F637-70E9-4045-B42A-95B12CB4F705}" type="presOf" srcId="{F455AB4A-5EFB-418B-A285-FFB2476B87D8}" destId="{8FA24F93-9861-4CED-96F2-F288CCF3291E}" srcOrd="0" destOrd="0" presId="urn:microsoft.com/office/officeart/2008/layout/VerticalCurvedList"/>
    <dgm:cxn modelId="{AD050E99-10D3-4000-9A59-83F4B192D836}" type="presOf" srcId="{EB358584-6020-4544-B1DB-0E2AF1529646}" destId="{AD24B38D-760D-451D-9AD2-DDC232572AE6}" srcOrd="0" destOrd="0" presId="urn:microsoft.com/office/officeart/2008/layout/VerticalCurvedList"/>
    <dgm:cxn modelId="{070C921C-B349-451C-A134-19FD3370E17C}" type="presOf" srcId="{7D51504C-7B6D-4337-9DE0-CB838D2B3E33}" destId="{7784173A-100C-4DBA-96C5-F5BBDE0E3D82}" srcOrd="0" destOrd="0" presId="urn:microsoft.com/office/officeart/2008/layout/VerticalCurvedList"/>
    <dgm:cxn modelId="{5A4D7EB2-281F-40C2-B382-C08263882492}" srcId="{EB358584-6020-4544-B1DB-0E2AF1529646}" destId="{F455AB4A-5EFB-418B-A285-FFB2476B87D8}" srcOrd="0" destOrd="0" parTransId="{4B13E1DD-C1D3-4904-9EE5-50CED00DD08A}" sibTransId="{1224DC99-9574-48B4-AE4C-B88D1BABEF2E}"/>
    <dgm:cxn modelId="{14131B30-D2EB-4EE4-8B94-166EB5E2DB0C}" type="presOf" srcId="{1224DC99-9574-48B4-AE4C-B88D1BABEF2E}" destId="{5852DF77-C564-4E89-9418-3621F0D7AF81}" srcOrd="0" destOrd="0" presId="urn:microsoft.com/office/officeart/2008/layout/VerticalCurvedList"/>
    <dgm:cxn modelId="{9509859F-6D2F-4CE9-8512-739D21CB0D6D}" type="presParOf" srcId="{AD24B38D-760D-451D-9AD2-DDC232572AE6}" destId="{009CE3E0-715C-4996-8BFF-52F0235B74FB}" srcOrd="0" destOrd="0" presId="urn:microsoft.com/office/officeart/2008/layout/VerticalCurvedList"/>
    <dgm:cxn modelId="{B6DDF326-5C01-4A95-9A27-2BBEAD37DF9B}" type="presParOf" srcId="{009CE3E0-715C-4996-8BFF-52F0235B74FB}" destId="{22F6AC84-B870-494A-A5C8-F60C0B3D22BD}" srcOrd="0" destOrd="0" presId="urn:microsoft.com/office/officeart/2008/layout/VerticalCurvedList"/>
    <dgm:cxn modelId="{36A00DB2-4E6C-4D7D-947A-8C0B6E8245F0}" type="presParOf" srcId="{22F6AC84-B870-494A-A5C8-F60C0B3D22BD}" destId="{1BC46FEB-5864-4478-BF74-50335920AE5A}" srcOrd="0" destOrd="0" presId="urn:microsoft.com/office/officeart/2008/layout/VerticalCurvedList"/>
    <dgm:cxn modelId="{30A90FFB-8889-4973-B90C-F2DA80EF241F}" type="presParOf" srcId="{22F6AC84-B870-494A-A5C8-F60C0B3D22BD}" destId="{5852DF77-C564-4E89-9418-3621F0D7AF81}" srcOrd="1" destOrd="0" presId="urn:microsoft.com/office/officeart/2008/layout/VerticalCurvedList"/>
    <dgm:cxn modelId="{A1D89BA3-1F17-453D-9CB5-EB6AE550E1A5}" type="presParOf" srcId="{22F6AC84-B870-494A-A5C8-F60C0B3D22BD}" destId="{D5132086-D20B-453F-94A9-545B654F6D86}" srcOrd="2" destOrd="0" presId="urn:microsoft.com/office/officeart/2008/layout/VerticalCurvedList"/>
    <dgm:cxn modelId="{5B97E3B9-6DEF-4AFD-94C8-A5C0C30AA661}" type="presParOf" srcId="{22F6AC84-B870-494A-A5C8-F60C0B3D22BD}" destId="{04C11064-4325-4E96-A3A4-10613DE6D678}" srcOrd="3" destOrd="0" presId="urn:microsoft.com/office/officeart/2008/layout/VerticalCurvedList"/>
    <dgm:cxn modelId="{398229D3-E725-42B6-ABA7-0CD653732FE5}" type="presParOf" srcId="{009CE3E0-715C-4996-8BFF-52F0235B74FB}" destId="{8FA24F93-9861-4CED-96F2-F288CCF3291E}" srcOrd="1" destOrd="0" presId="urn:microsoft.com/office/officeart/2008/layout/VerticalCurvedList"/>
    <dgm:cxn modelId="{9BCDDC31-69BC-478B-A99C-B403A79285B7}" type="presParOf" srcId="{009CE3E0-715C-4996-8BFF-52F0235B74FB}" destId="{7D163E4B-9FFD-42E1-9704-677EF05B7FA6}" srcOrd="2" destOrd="0" presId="urn:microsoft.com/office/officeart/2008/layout/VerticalCurvedList"/>
    <dgm:cxn modelId="{F247723C-5A28-4375-90F6-43E01447EACE}" type="presParOf" srcId="{7D163E4B-9FFD-42E1-9704-677EF05B7FA6}" destId="{479702FB-9FF1-4E78-A64F-E9FD7D648604}" srcOrd="0" destOrd="0" presId="urn:microsoft.com/office/officeart/2008/layout/VerticalCurvedList"/>
    <dgm:cxn modelId="{0D086550-699A-4D4A-8C00-14D458A75294}" type="presParOf" srcId="{009CE3E0-715C-4996-8BFF-52F0235B74FB}" destId="{7784173A-100C-4DBA-96C5-F5BBDE0E3D82}" srcOrd="3" destOrd="0" presId="urn:microsoft.com/office/officeart/2008/layout/VerticalCurvedList"/>
    <dgm:cxn modelId="{CE1EE9C9-2CF0-4BB2-83DB-50445C3D2E8A}" type="presParOf" srcId="{009CE3E0-715C-4996-8BFF-52F0235B74FB}" destId="{335FE1E5-E0F2-46C3-98B7-AB561D2B3137}" srcOrd="4" destOrd="0" presId="urn:microsoft.com/office/officeart/2008/layout/VerticalCurvedList"/>
    <dgm:cxn modelId="{07B5BCA3-E462-4797-93A0-736055DD8CAB}" type="presParOf" srcId="{335FE1E5-E0F2-46C3-98B7-AB561D2B3137}" destId="{D23D0DCD-3210-48CC-BCC7-BB7623C82371}" srcOrd="0" destOrd="0" presId="urn:microsoft.com/office/officeart/2008/layout/VerticalCurvedList"/>
    <dgm:cxn modelId="{B7DA213E-305A-4422-B749-645E4F005AB3}" type="presParOf" srcId="{009CE3E0-715C-4996-8BFF-52F0235B74FB}" destId="{44276FE5-C51E-49C6-98EE-02CD7549F01F}" srcOrd="5" destOrd="0" presId="urn:microsoft.com/office/officeart/2008/layout/VerticalCurvedList"/>
    <dgm:cxn modelId="{27CD3837-397A-4292-9302-D93257B31F3A}" type="presParOf" srcId="{009CE3E0-715C-4996-8BFF-52F0235B74FB}" destId="{1BDF5E36-3D62-4272-89FE-04E08AC0ADE2}" srcOrd="6" destOrd="0" presId="urn:microsoft.com/office/officeart/2008/layout/VerticalCurvedList"/>
    <dgm:cxn modelId="{28495A1D-C16A-4B0D-AC95-25CD1E4E5DD8}" type="presParOf" srcId="{1BDF5E36-3D62-4272-89FE-04E08AC0ADE2}" destId="{D0C96C4F-2A1E-4649-8E39-F8C3CCCA726D}"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B5DA20F-F049-43C9-817F-E6E71A038D0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72BB94E6-E0D5-466B-A9B1-72540135419C}">
      <dgm:prSet phldrT="[Text]"/>
      <dgm:spPr/>
      <dgm:t>
        <a:bodyPr/>
        <a:lstStyle/>
        <a:p>
          <a:pPr algn="l"/>
          <a:r>
            <a:rPr lang="en-US" dirty="0" smtClean="0"/>
            <a:t>Systematic approach to avail faculty and staff to collectively communicate and provide tools to generate successful and measurable outcomes in student achievement</a:t>
          </a:r>
          <a:endParaRPr lang="en-US" dirty="0"/>
        </a:p>
      </dgm:t>
    </dgm:pt>
    <dgm:pt modelId="{F00449B9-CB8A-455B-BFC7-7BD7651223CD}" type="parTrans" cxnId="{45B89A87-54A0-4CBB-A72F-145E6BC9ECC0}">
      <dgm:prSet/>
      <dgm:spPr/>
      <dgm:t>
        <a:bodyPr/>
        <a:lstStyle/>
        <a:p>
          <a:endParaRPr lang="en-US"/>
        </a:p>
      </dgm:t>
    </dgm:pt>
    <dgm:pt modelId="{18DFF23A-36D0-43C1-800F-4072BD696D56}" type="sibTrans" cxnId="{45B89A87-54A0-4CBB-A72F-145E6BC9ECC0}">
      <dgm:prSet/>
      <dgm:spPr/>
      <dgm:t>
        <a:bodyPr/>
        <a:lstStyle/>
        <a:p>
          <a:endParaRPr lang="en-US"/>
        </a:p>
      </dgm:t>
    </dgm:pt>
    <dgm:pt modelId="{95768047-DF2E-4079-AF1F-9E13E1DFB028}">
      <dgm:prSet phldrT="[Text]" phldr="1"/>
      <dgm:spPr/>
      <dgm:t>
        <a:bodyPr/>
        <a:lstStyle/>
        <a:p>
          <a:endParaRPr lang="en-US" dirty="0"/>
        </a:p>
      </dgm:t>
    </dgm:pt>
    <dgm:pt modelId="{25F5337F-1BA9-4286-9597-C8EFE07FAA85}" type="parTrans" cxnId="{E7A84827-644E-4903-937E-52AB3822E3DD}">
      <dgm:prSet/>
      <dgm:spPr/>
      <dgm:t>
        <a:bodyPr/>
        <a:lstStyle/>
        <a:p>
          <a:endParaRPr lang="en-US"/>
        </a:p>
      </dgm:t>
    </dgm:pt>
    <dgm:pt modelId="{65EF8C9C-B84A-4288-BA77-E79319F94A8A}" type="sibTrans" cxnId="{E7A84827-644E-4903-937E-52AB3822E3DD}">
      <dgm:prSet/>
      <dgm:spPr/>
      <dgm:t>
        <a:bodyPr/>
        <a:lstStyle/>
        <a:p>
          <a:endParaRPr lang="en-US"/>
        </a:p>
      </dgm:t>
    </dgm:pt>
    <dgm:pt modelId="{F035ABF7-5303-4150-BC4B-5938FDBA1A5F}">
      <dgm:prSet phldrT="[Text]"/>
      <dgm:spPr/>
      <dgm:t>
        <a:bodyPr/>
        <a:lstStyle/>
        <a:p>
          <a:pPr algn="l"/>
          <a:r>
            <a:rPr lang="en-US" dirty="0" smtClean="0"/>
            <a:t>Systemic process to benefit colleges in creating and modifying their operational methodology to retain and divert </a:t>
          </a:r>
          <a:r>
            <a:rPr lang="en-US" dirty="0" smtClean="0"/>
            <a:t>at-risk students </a:t>
          </a:r>
          <a:r>
            <a:rPr lang="en-US" dirty="0" smtClean="0"/>
            <a:t>towards successful completion</a:t>
          </a:r>
          <a:endParaRPr lang="en-US" dirty="0"/>
        </a:p>
      </dgm:t>
    </dgm:pt>
    <dgm:pt modelId="{20432D6B-8C5E-488E-9535-D86CD3C0DB16}" type="parTrans" cxnId="{0C347AE4-2BAB-429C-9E49-135C0F1AB019}">
      <dgm:prSet/>
      <dgm:spPr/>
      <dgm:t>
        <a:bodyPr/>
        <a:lstStyle/>
        <a:p>
          <a:endParaRPr lang="en-US"/>
        </a:p>
      </dgm:t>
    </dgm:pt>
    <dgm:pt modelId="{3551D368-3A83-4EDC-8AF0-FC7C03484B98}" type="sibTrans" cxnId="{0C347AE4-2BAB-429C-9E49-135C0F1AB019}">
      <dgm:prSet/>
      <dgm:spPr/>
      <dgm:t>
        <a:bodyPr/>
        <a:lstStyle/>
        <a:p>
          <a:endParaRPr lang="en-US"/>
        </a:p>
      </dgm:t>
    </dgm:pt>
    <dgm:pt modelId="{0863136D-3908-4869-8C5C-E2C65A6231E7}">
      <dgm:prSet phldrT="[Text]"/>
      <dgm:spPr/>
      <dgm:t>
        <a:bodyPr/>
        <a:lstStyle/>
        <a:p>
          <a:endParaRPr lang="en-US" dirty="0"/>
        </a:p>
      </dgm:t>
    </dgm:pt>
    <dgm:pt modelId="{7021701E-B37A-4524-84C5-A38D01EC0D74}" type="parTrans" cxnId="{DB6E18EE-77BC-4CD7-96F1-4E13925172D8}">
      <dgm:prSet/>
      <dgm:spPr/>
      <dgm:t>
        <a:bodyPr/>
        <a:lstStyle/>
        <a:p>
          <a:endParaRPr lang="en-US"/>
        </a:p>
      </dgm:t>
    </dgm:pt>
    <dgm:pt modelId="{FA1CA9C1-B301-41A1-BE41-1BD12057A295}" type="sibTrans" cxnId="{DB6E18EE-77BC-4CD7-96F1-4E13925172D8}">
      <dgm:prSet/>
      <dgm:spPr/>
      <dgm:t>
        <a:bodyPr/>
        <a:lstStyle/>
        <a:p>
          <a:endParaRPr lang="en-US"/>
        </a:p>
      </dgm:t>
    </dgm:pt>
    <dgm:pt modelId="{6F05C3F1-40BE-4EF5-88CA-B7AE98DCD4EE}" type="pres">
      <dgm:prSet presAssocID="{AB5DA20F-F049-43C9-817F-E6E71A038D0E}" presName="linear" presStyleCnt="0">
        <dgm:presLayoutVars>
          <dgm:animLvl val="lvl"/>
          <dgm:resizeHandles val="exact"/>
        </dgm:presLayoutVars>
      </dgm:prSet>
      <dgm:spPr/>
      <dgm:t>
        <a:bodyPr/>
        <a:lstStyle/>
        <a:p>
          <a:endParaRPr lang="en-US"/>
        </a:p>
      </dgm:t>
    </dgm:pt>
    <dgm:pt modelId="{1FD7CE05-D010-42F6-B08C-448425D95E11}" type="pres">
      <dgm:prSet presAssocID="{72BB94E6-E0D5-466B-A9B1-72540135419C}" presName="parentText" presStyleLbl="node1" presStyleIdx="0" presStyleCnt="2" custScaleY="120519">
        <dgm:presLayoutVars>
          <dgm:chMax val="0"/>
          <dgm:bulletEnabled val="1"/>
        </dgm:presLayoutVars>
      </dgm:prSet>
      <dgm:spPr/>
      <dgm:t>
        <a:bodyPr/>
        <a:lstStyle/>
        <a:p>
          <a:endParaRPr lang="en-US"/>
        </a:p>
      </dgm:t>
    </dgm:pt>
    <dgm:pt modelId="{20E7BCFC-4432-4FCE-A391-D1E0E801721C}" type="pres">
      <dgm:prSet presAssocID="{72BB94E6-E0D5-466B-A9B1-72540135419C}" presName="childText" presStyleLbl="revTx" presStyleIdx="0" presStyleCnt="2">
        <dgm:presLayoutVars>
          <dgm:bulletEnabled val="1"/>
        </dgm:presLayoutVars>
      </dgm:prSet>
      <dgm:spPr/>
      <dgm:t>
        <a:bodyPr/>
        <a:lstStyle/>
        <a:p>
          <a:endParaRPr lang="en-US"/>
        </a:p>
      </dgm:t>
    </dgm:pt>
    <dgm:pt modelId="{4C069AB1-02D2-4708-9AF8-D68EAF0FAA27}" type="pres">
      <dgm:prSet presAssocID="{F035ABF7-5303-4150-BC4B-5938FDBA1A5F}" presName="parentText" presStyleLbl="node1" presStyleIdx="1" presStyleCnt="2" custScaleY="102858">
        <dgm:presLayoutVars>
          <dgm:chMax val="0"/>
          <dgm:bulletEnabled val="1"/>
        </dgm:presLayoutVars>
      </dgm:prSet>
      <dgm:spPr/>
      <dgm:t>
        <a:bodyPr/>
        <a:lstStyle/>
        <a:p>
          <a:endParaRPr lang="en-US"/>
        </a:p>
      </dgm:t>
    </dgm:pt>
    <dgm:pt modelId="{A50EE13B-8BEE-404D-82F6-7BB478864D3A}" type="pres">
      <dgm:prSet presAssocID="{F035ABF7-5303-4150-BC4B-5938FDBA1A5F}" presName="childText" presStyleLbl="revTx" presStyleIdx="1" presStyleCnt="2">
        <dgm:presLayoutVars>
          <dgm:bulletEnabled val="1"/>
        </dgm:presLayoutVars>
      </dgm:prSet>
      <dgm:spPr/>
      <dgm:t>
        <a:bodyPr/>
        <a:lstStyle/>
        <a:p>
          <a:endParaRPr lang="en-US"/>
        </a:p>
      </dgm:t>
    </dgm:pt>
  </dgm:ptLst>
  <dgm:cxnLst>
    <dgm:cxn modelId="{7220A55F-F5E4-4444-B5F3-56B28D0B75A5}" type="presOf" srcId="{95768047-DF2E-4079-AF1F-9E13E1DFB028}" destId="{20E7BCFC-4432-4FCE-A391-D1E0E801721C}" srcOrd="0" destOrd="0" presId="urn:microsoft.com/office/officeart/2005/8/layout/vList2"/>
    <dgm:cxn modelId="{E7A84827-644E-4903-937E-52AB3822E3DD}" srcId="{72BB94E6-E0D5-466B-A9B1-72540135419C}" destId="{95768047-DF2E-4079-AF1F-9E13E1DFB028}" srcOrd="0" destOrd="0" parTransId="{25F5337F-1BA9-4286-9597-C8EFE07FAA85}" sibTransId="{65EF8C9C-B84A-4288-BA77-E79319F94A8A}"/>
    <dgm:cxn modelId="{45B89A87-54A0-4CBB-A72F-145E6BC9ECC0}" srcId="{AB5DA20F-F049-43C9-817F-E6E71A038D0E}" destId="{72BB94E6-E0D5-466B-A9B1-72540135419C}" srcOrd="0" destOrd="0" parTransId="{F00449B9-CB8A-455B-BFC7-7BD7651223CD}" sibTransId="{18DFF23A-36D0-43C1-800F-4072BD696D56}"/>
    <dgm:cxn modelId="{917FD003-ED35-45AD-AE19-A4F4771EF5F0}" type="presOf" srcId="{0863136D-3908-4869-8C5C-E2C65A6231E7}" destId="{A50EE13B-8BEE-404D-82F6-7BB478864D3A}" srcOrd="0" destOrd="0" presId="urn:microsoft.com/office/officeart/2005/8/layout/vList2"/>
    <dgm:cxn modelId="{36E6D82A-8123-4C02-927B-9DC706AB82BE}" type="presOf" srcId="{AB5DA20F-F049-43C9-817F-E6E71A038D0E}" destId="{6F05C3F1-40BE-4EF5-88CA-B7AE98DCD4EE}" srcOrd="0" destOrd="0" presId="urn:microsoft.com/office/officeart/2005/8/layout/vList2"/>
    <dgm:cxn modelId="{5D53A307-E84E-4046-93EF-9B77C58EF480}" type="presOf" srcId="{F035ABF7-5303-4150-BC4B-5938FDBA1A5F}" destId="{4C069AB1-02D2-4708-9AF8-D68EAF0FAA27}" srcOrd="0" destOrd="0" presId="urn:microsoft.com/office/officeart/2005/8/layout/vList2"/>
    <dgm:cxn modelId="{58ED38F7-AF6D-48DD-9AD7-C3F0861524A3}" type="presOf" srcId="{72BB94E6-E0D5-466B-A9B1-72540135419C}" destId="{1FD7CE05-D010-42F6-B08C-448425D95E11}" srcOrd="0" destOrd="0" presId="urn:microsoft.com/office/officeart/2005/8/layout/vList2"/>
    <dgm:cxn modelId="{DB6E18EE-77BC-4CD7-96F1-4E13925172D8}" srcId="{F035ABF7-5303-4150-BC4B-5938FDBA1A5F}" destId="{0863136D-3908-4869-8C5C-E2C65A6231E7}" srcOrd="0" destOrd="0" parTransId="{7021701E-B37A-4524-84C5-A38D01EC0D74}" sibTransId="{FA1CA9C1-B301-41A1-BE41-1BD12057A295}"/>
    <dgm:cxn modelId="{0C347AE4-2BAB-429C-9E49-135C0F1AB019}" srcId="{AB5DA20F-F049-43C9-817F-E6E71A038D0E}" destId="{F035ABF7-5303-4150-BC4B-5938FDBA1A5F}" srcOrd="1" destOrd="0" parTransId="{20432D6B-8C5E-488E-9535-D86CD3C0DB16}" sibTransId="{3551D368-3A83-4EDC-8AF0-FC7C03484B98}"/>
    <dgm:cxn modelId="{320BE310-B8EF-4EA0-B665-32C1C216B99A}" type="presParOf" srcId="{6F05C3F1-40BE-4EF5-88CA-B7AE98DCD4EE}" destId="{1FD7CE05-D010-42F6-B08C-448425D95E11}" srcOrd="0" destOrd="0" presId="urn:microsoft.com/office/officeart/2005/8/layout/vList2"/>
    <dgm:cxn modelId="{1C20DA6D-2497-4BE6-98C8-3AC8FA2B680B}" type="presParOf" srcId="{6F05C3F1-40BE-4EF5-88CA-B7AE98DCD4EE}" destId="{20E7BCFC-4432-4FCE-A391-D1E0E801721C}" srcOrd="1" destOrd="0" presId="urn:microsoft.com/office/officeart/2005/8/layout/vList2"/>
    <dgm:cxn modelId="{C7F6491E-A9E2-42AA-AC12-1658FC3FD1EC}" type="presParOf" srcId="{6F05C3F1-40BE-4EF5-88CA-B7AE98DCD4EE}" destId="{4C069AB1-02D2-4708-9AF8-D68EAF0FAA27}" srcOrd="2" destOrd="0" presId="urn:microsoft.com/office/officeart/2005/8/layout/vList2"/>
    <dgm:cxn modelId="{534A625B-B571-40C9-B54B-47A27925AA26}" type="presParOf" srcId="{6F05C3F1-40BE-4EF5-88CA-B7AE98DCD4EE}" destId="{A50EE13B-8BEE-404D-82F6-7BB478864D3A}"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CE4970C-CD9B-43A6-BA67-62F43797B60C}"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n-US"/>
        </a:p>
      </dgm:t>
    </dgm:pt>
    <dgm:pt modelId="{46034AA8-58BF-44B1-9AF9-11ED50BF5059}">
      <dgm:prSet phldrT="[Text]" custT="1"/>
      <dgm:spPr/>
      <dgm:t>
        <a:bodyPr/>
        <a:lstStyle/>
        <a:p>
          <a:pPr algn="ctr"/>
          <a:r>
            <a:rPr lang="en-US" sz="2900" dirty="0" smtClean="0"/>
            <a:t>Enhance academic performance, retention, and on-time degree completion</a:t>
          </a:r>
          <a:endParaRPr lang="en-US" sz="2900" dirty="0"/>
        </a:p>
      </dgm:t>
    </dgm:pt>
    <dgm:pt modelId="{121733B4-8FAA-4860-8CD4-B536C01DF2D0}" type="parTrans" cxnId="{3791C0C0-6E1D-4A37-B994-DB20A887FBCD}">
      <dgm:prSet/>
      <dgm:spPr/>
      <dgm:t>
        <a:bodyPr/>
        <a:lstStyle/>
        <a:p>
          <a:endParaRPr lang="en-US"/>
        </a:p>
      </dgm:t>
    </dgm:pt>
    <dgm:pt modelId="{5CF8ED06-AF0A-4925-AF6C-04C6830CE1AB}" type="sibTrans" cxnId="{3791C0C0-6E1D-4A37-B994-DB20A887FBCD}">
      <dgm:prSet/>
      <dgm:spPr/>
      <dgm:t>
        <a:bodyPr/>
        <a:lstStyle/>
        <a:p>
          <a:endParaRPr lang="en-US"/>
        </a:p>
      </dgm:t>
    </dgm:pt>
    <dgm:pt modelId="{636573A3-7942-4157-8F32-86EB395CB05A}">
      <dgm:prSet phldrT="[Text]" custT="1"/>
      <dgm:spPr/>
      <dgm:t>
        <a:bodyPr/>
        <a:lstStyle/>
        <a:p>
          <a:pPr algn="l"/>
          <a:r>
            <a:rPr lang="en-US" sz="3000" dirty="0" smtClean="0"/>
            <a:t>Identify students who may be at-risk for course completion possibly early in the semester </a:t>
          </a:r>
          <a:endParaRPr lang="en-US" sz="3000" dirty="0"/>
        </a:p>
      </dgm:t>
    </dgm:pt>
    <dgm:pt modelId="{25F18E58-6447-4EA2-839C-A5B19C904273}" type="parTrans" cxnId="{B2927BD5-4B50-4AF9-92D2-C5C23F0731B2}">
      <dgm:prSet/>
      <dgm:spPr/>
      <dgm:t>
        <a:bodyPr/>
        <a:lstStyle/>
        <a:p>
          <a:endParaRPr lang="en-US"/>
        </a:p>
      </dgm:t>
    </dgm:pt>
    <dgm:pt modelId="{C8841046-9C38-4F3D-91DE-BB921B534632}" type="sibTrans" cxnId="{B2927BD5-4B50-4AF9-92D2-C5C23F0731B2}">
      <dgm:prSet/>
      <dgm:spPr/>
      <dgm:t>
        <a:bodyPr/>
        <a:lstStyle/>
        <a:p>
          <a:endParaRPr lang="en-US"/>
        </a:p>
      </dgm:t>
    </dgm:pt>
    <dgm:pt modelId="{42DA34D4-2E55-4DAC-8949-F49CFB292761}">
      <dgm:prSet phldrT="[Text]" custT="1"/>
      <dgm:spPr/>
      <dgm:t>
        <a:bodyPr/>
        <a:lstStyle/>
        <a:p>
          <a:pPr algn="l"/>
          <a:r>
            <a:rPr lang="en-US" sz="3000" dirty="0" smtClean="0"/>
            <a:t>Provide avenues of internal and external support to the student </a:t>
          </a:r>
          <a:endParaRPr lang="en-US" sz="3000" dirty="0"/>
        </a:p>
      </dgm:t>
    </dgm:pt>
    <dgm:pt modelId="{AA1932BD-E02F-4D3B-AB01-E7763FF18238}" type="parTrans" cxnId="{85F9AD25-C7BB-44B2-AF3C-D45CB640BB20}">
      <dgm:prSet/>
      <dgm:spPr/>
      <dgm:t>
        <a:bodyPr/>
        <a:lstStyle/>
        <a:p>
          <a:endParaRPr lang="en-US"/>
        </a:p>
      </dgm:t>
    </dgm:pt>
    <dgm:pt modelId="{47AFE162-28D6-41A7-9FE0-02F965970808}" type="sibTrans" cxnId="{85F9AD25-C7BB-44B2-AF3C-D45CB640BB20}">
      <dgm:prSet/>
      <dgm:spPr/>
      <dgm:t>
        <a:bodyPr/>
        <a:lstStyle/>
        <a:p>
          <a:endParaRPr lang="en-US"/>
        </a:p>
      </dgm:t>
    </dgm:pt>
    <dgm:pt modelId="{46D02385-1781-4C2B-B003-ABED8B5112F0}" type="pres">
      <dgm:prSet presAssocID="{2CE4970C-CD9B-43A6-BA67-62F43797B60C}" presName="diagram" presStyleCnt="0">
        <dgm:presLayoutVars>
          <dgm:chPref val="1"/>
          <dgm:dir/>
          <dgm:animOne val="branch"/>
          <dgm:animLvl val="lvl"/>
          <dgm:resizeHandles/>
        </dgm:presLayoutVars>
      </dgm:prSet>
      <dgm:spPr/>
      <dgm:t>
        <a:bodyPr/>
        <a:lstStyle/>
        <a:p>
          <a:endParaRPr lang="en-US"/>
        </a:p>
      </dgm:t>
    </dgm:pt>
    <dgm:pt modelId="{C89378CC-629F-45FF-BDA7-2BBB320A17EF}" type="pres">
      <dgm:prSet presAssocID="{46034AA8-58BF-44B1-9AF9-11ED50BF5059}" presName="root" presStyleCnt="0"/>
      <dgm:spPr/>
    </dgm:pt>
    <dgm:pt modelId="{EA1CBC30-0685-451B-B5DF-85CBF9FCECA1}" type="pres">
      <dgm:prSet presAssocID="{46034AA8-58BF-44B1-9AF9-11ED50BF5059}" presName="rootComposite" presStyleCnt="0"/>
      <dgm:spPr/>
    </dgm:pt>
    <dgm:pt modelId="{F0C3A0AA-7792-4BEE-AF79-3F85E2D7B93F}" type="pres">
      <dgm:prSet presAssocID="{46034AA8-58BF-44B1-9AF9-11ED50BF5059}" presName="rootText" presStyleLbl="node1" presStyleIdx="0" presStyleCnt="1" custScaleX="317026"/>
      <dgm:spPr/>
      <dgm:t>
        <a:bodyPr/>
        <a:lstStyle/>
        <a:p>
          <a:endParaRPr lang="en-US"/>
        </a:p>
      </dgm:t>
    </dgm:pt>
    <dgm:pt modelId="{03BA4408-303F-441F-8B78-2D2CEEB31E92}" type="pres">
      <dgm:prSet presAssocID="{46034AA8-58BF-44B1-9AF9-11ED50BF5059}" presName="rootConnector" presStyleLbl="node1" presStyleIdx="0" presStyleCnt="1"/>
      <dgm:spPr/>
      <dgm:t>
        <a:bodyPr/>
        <a:lstStyle/>
        <a:p>
          <a:endParaRPr lang="en-US"/>
        </a:p>
      </dgm:t>
    </dgm:pt>
    <dgm:pt modelId="{81521DD6-0E11-4600-9437-741D533401CF}" type="pres">
      <dgm:prSet presAssocID="{46034AA8-58BF-44B1-9AF9-11ED50BF5059}" presName="childShape" presStyleCnt="0"/>
      <dgm:spPr/>
    </dgm:pt>
    <dgm:pt modelId="{1BD67EE5-2308-408D-AF92-648AF2497E74}" type="pres">
      <dgm:prSet presAssocID="{25F18E58-6447-4EA2-839C-A5B19C904273}" presName="Name13" presStyleLbl="parChTrans1D2" presStyleIdx="0" presStyleCnt="2"/>
      <dgm:spPr/>
      <dgm:t>
        <a:bodyPr/>
        <a:lstStyle/>
        <a:p>
          <a:endParaRPr lang="en-US"/>
        </a:p>
      </dgm:t>
    </dgm:pt>
    <dgm:pt modelId="{8169FFEE-ED0C-4122-814D-97F42743A3B4}" type="pres">
      <dgm:prSet presAssocID="{636573A3-7942-4157-8F32-86EB395CB05A}" presName="childText" presStyleLbl="bgAcc1" presStyleIdx="0" presStyleCnt="2" custScaleX="360335" custScaleY="150000">
        <dgm:presLayoutVars>
          <dgm:bulletEnabled val="1"/>
        </dgm:presLayoutVars>
      </dgm:prSet>
      <dgm:spPr/>
      <dgm:t>
        <a:bodyPr/>
        <a:lstStyle/>
        <a:p>
          <a:endParaRPr lang="en-US"/>
        </a:p>
      </dgm:t>
    </dgm:pt>
    <dgm:pt modelId="{B39026B2-9991-40CD-AAED-A1348AC44306}" type="pres">
      <dgm:prSet presAssocID="{AA1932BD-E02F-4D3B-AB01-E7763FF18238}" presName="Name13" presStyleLbl="parChTrans1D2" presStyleIdx="1" presStyleCnt="2"/>
      <dgm:spPr/>
      <dgm:t>
        <a:bodyPr/>
        <a:lstStyle/>
        <a:p>
          <a:endParaRPr lang="en-US"/>
        </a:p>
      </dgm:t>
    </dgm:pt>
    <dgm:pt modelId="{C84E6723-E76C-469D-A8CA-2B0A8D7199AD}" type="pres">
      <dgm:prSet presAssocID="{42DA34D4-2E55-4DAC-8949-F49CFB292761}" presName="childText" presStyleLbl="bgAcc1" presStyleIdx="1" presStyleCnt="2" custScaleX="269670" custScaleY="128432">
        <dgm:presLayoutVars>
          <dgm:bulletEnabled val="1"/>
        </dgm:presLayoutVars>
      </dgm:prSet>
      <dgm:spPr/>
      <dgm:t>
        <a:bodyPr/>
        <a:lstStyle/>
        <a:p>
          <a:endParaRPr lang="en-US"/>
        </a:p>
      </dgm:t>
    </dgm:pt>
  </dgm:ptLst>
  <dgm:cxnLst>
    <dgm:cxn modelId="{8EB9257E-4BD0-4E99-95E2-A9C6E17A4306}" type="presOf" srcId="{42DA34D4-2E55-4DAC-8949-F49CFB292761}" destId="{C84E6723-E76C-469D-A8CA-2B0A8D7199AD}" srcOrd="0" destOrd="0" presId="urn:microsoft.com/office/officeart/2005/8/layout/hierarchy3"/>
    <dgm:cxn modelId="{7BC005BC-A368-49F4-AF0C-4E21B20EA9B2}" type="presOf" srcId="{2CE4970C-CD9B-43A6-BA67-62F43797B60C}" destId="{46D02385-1781-4C2B-B003-ABED8B5112F0}" srcOrd="0" destOrd="0" presId="urn:microsoft.com/office/officeart/2005/8/layout/hierarchy3"/>
    <dgm:cxn modelId="{1AB58E4C-F8B9-4A7D-A5A1-EE045B6AF6F3}" type="presOf" srcId="{46034AA8-58BF-44B1-9AF9-11ED50BF5059}" destId="{F0C3A0AA-7792-4BEE-AF79-3F85E2D7B93F}" srcOrd="0" destOrd="0" presId="urn:microsoft.com/office/officeart/2005/8/layout/hierarchy3"/>
    <dgm:cxn modelId="{85F9AD25-C7BB-44B2-AF3C-D45CB640BB20}" srcId="{46034AA8-58BF-44B1-9AF9-11ED50BF5059}" destId="{42DA34D4-2E55-4DAC-8949-F49CFB292761}" srcOrd="1" destOrd="0" parTransId="{AA1932BD-E02F-4D3B-AB01-E7763FF18238}" sibTransId="{47AFE162-28D6-41A7-9FE0-02F965970808}"/>
    <dgm:cxn modelId="{99364938-1E5F-4DDC-B792-1AF42A9FC983}" type="presOf" srcId="{636573A3-7942-4157-8F32-86EB395CB05A}" destId="{8169FFEE-ED0C-4122-814D-97F42743A3B4}" srcOrd="0" destOrd="0" presId="urn:microsoft.com/office/officeart/2005/8/layout/hierarchy3"/>
    <dgm:cxn modelId="{FE7EBF52-313B-4530-9670-03B44EDF9080}" type="presOf" srcId="{46034AA8-58BF-44B1-9AF9-11ED50BF5059}" destId="{03BA4408-303F-441F-8B78-2D2CEEB31E92}" srcOrd="1" destOrd="0" presId="urn:microsoft.com/office/officeart/2005/8/layout/hierarchy3"/>
    <dgm:cxn modelId="{B2927BD5-4B50-4AF9-92D2-C5C23F0731B2}" srcId="{46034AA8-58BF-44B1-9AF9-11ED50BF5059}" destId="{636573A3-7942-4157-8F32-86EB395CB05A}" srcOrd="0" destOrd="0" parTransId="{25F18E58-6447-4EA2-839C-A5B19C904273}" sibTransId="{C8841046-9C38-4F3D-91DE-BB921B534632}"/>
    <dgm:cxn modelId="{3791C0C0-6E1D-4A37-B994-DB20A887FBCD}" srcId="{2CE4970C-CD9B-43A6-BA67-62F43797B60C}" destId="{46034AA8-58BF-44B1-9AF9-11ED50BF5059}" srcOrd="0" destOrd="0" parTransId="{121733B4-8FAA-4860-8CD4-B536C01DF2D0}" sibTransId="{5CF8ED06-AF0A-4925-AF6C-04C6830CE1AB}"/>
    <dgm:cxn modelId="{2DF4DA77-BA32-48F9-817A-053162800EFA}" type="presOf" srcId="{AA1932BD-E02F-4D3B-AB01-E7763FF18238}" destId="{B39026B2-9991-40CD-AAED-A1348AC44306}" srcOrd="0" destOrd="0" presId="urn:microsoft.com/office/officeart/2005/8/layout/hierarchy3"/>
    <dgm:cxn modelId="{6BCB83DB-569D-4D34-A4ED-D9016802C9AD}" type="presOf" srcId="{25F18E58-6447-4EA2-839C-A5B19C904273}" destId="{1BD67EE5-2308-408D-AF92-648AF2497E74}" srcOrd="0" destOrd="0" presId="urn:microsoft.com/office/officeart/2005/8/layout/hierarchy3"/>
    <dgm:cxn modelId="{18790F4E-7A22-4D29-8246-3D3543EE878D}" type="presParOf" srcId="{46D02385-1781-4C2B-B003-ABED8B5112F0}" destId="{C89378CC-629F-45FF-BDA7-2BBB320A17EF}" srcOrd="0" destOrd="0" presId="urn:microsoft.com/office/officeart/2005/8/layout/hierarchy3"/>
    <dgm:cxn modelId="{CE2A3646-CB7E-43DC-8D90-DBA2FF208F8F}" type="presParOf" srcId="{C89378CC-629F-45FF-BDA7-2BBB320A17EF}" destId="{EA1CBC30-0685-451B-B5DF-85CBF9FCECA1}" srcOrd="0" destOrd="0" presId="urn:microsoft.com/office/officeart/2005/8/layout/hierarchy3"/>
    <dgm:cxn modelId="{551AD245-5685-4A2E-97FD-0660E641A424}" type="presParOf" srcId="{EA1CBC30-0685-451B-B5DF-85CBF9FCECA1}" destId="{F0C3A0AA-7792-4BEE-AF79-3F85E2D7B93F}" srcOrd="0" destOrd="0" presId="urn:microsoft.com/office/officeart/2005/8/layout/hierarchy3"/>
    <dgm:cxn modelId="{7804F803-08CE-4295-BE14-E95EB580790D}" type="presParOf" srcId="{EA1CBC30-0685-451B-B5DF-85CBF9FCECA1}" destId="{03BA4408-303F-441F-8B78-2D2CEEB31E92}" srcOrd="1" destOrd="0" presId="urn:microsoft.com/office/officeart/2005/8/layout/hierarchy3"/>
    <dgm:cxn modelId="{91841CD1-9A2B-451C-BFC1-37C3E7CF9CA4}" type="presParOf" srcId="{C89378CC-629F-45FF-BDA7-2BBB320A17EF}" destId="{81521DD6-0E11-4600-9437-741D533401CF}" srcOrd="1" destOrd="0" presId="urn:microsoft.com/office/officeart/2005/8/layout/hierarchy3"/>
    <dgm:cxn modelId="{94030079-0C2C-4991-B405-6204438FED1A}" type="presParOf" srcId="{81521DD6-0E11-4600-9437-741D533401CF}" destId="{1BD67EE5-2308-408D-AF92-648AF2497E74}" srcOrd="0" destOrd="0" presId="urn:microsoft.com/office/officeart/2005/8/layout/hierarchy3"/>
    <dgm:cxn modelId="{1869E38D-8975-4796-9AAD-C535583F5B8A}" type="presParOf" srcId="{81521DD6-0E11-4600-9437-741D533401CF}" destId="{8169FFEE-ED0C-4122-814D-97F42743A3B4}" srcOrd="1" destOrd="0" presId="urn:microsoft.com/office/officeart/2005/8/layout/hierarchy3"/>
    <dgm:cxn modelId="{FAE89529-5AB4-4BC1-8869-73C718E94221}" type="presParOf" srcId="{81521DD6-0E11-4600-9437-741D533401CF}" destId="{B39026B2-9991-40CD-AAED-A1348AC44306}" srcOrd="2" destOrd="0" presId="urn:microsoft.com/office/officeart/2005/8/layout/hierarchy3"/>
    <dgm:cxn modelId="{832BE972-5D2A-4247-803D-5D67193FF4FA}" type="presParOf" srcId="{81521DD6-0E11-4600-9437-741D533401CF}" destId="{C84E6723-E76C-469D-A8CA-2B0A8D7199AD}"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229702B-1896-464E-9704-D460AD6112C7}"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en-US"/>
        </a:p>
      </dgm:t>
    </dgm:pt>
    <dgm:pt modelId="{B79E42ED-2438-4017-9544-E8B1C9AD8C85}">
      <dgm:prSet phldrT="[Text]" custT="1"/>
      <dgm:spPr/>
      <dgm:t>
        <a:bodyPr/>
        <a:lstStyle/>
        <a:p>
          <a:r>
            <a:rPr lang="en-US" sz="4000" dirty="0" smtClean="0"/>
            <a:t>Super User</a:t>
          </a:r>
          <a:endParaRPr lang="en-US" sz="4000" dirty="0"/>
        </a:p>
      </dgm:t>
    </dgm:pt>
    <dgm:pt modelId="{6EC3C92D-B05D-435D-81B7-66F36ADCB6F2}" type="parTrans" cxnId="{E657F266-01F0-484C-9C87-E140C571D116}">
      <dgm:prSet/>
      <dgm:spPr/>
      <dgm:t>
        <a:bodyPr/>
        <a:lstStyle/>
        <a:p>
          <a:endParaRPr lang="en-US"/>
        </a:p>
      </dgm:t>
    </dgm:pt>
    <dgm:pt modelId="{260C3F5E-86D3-40A9-B418-371A5A544D73}" type="sibTrans" cxnId="{E657F266-01F0-484C-9C87-E140C571D116}">
      <dgm:prSet/>
      <dgm:spPr/>
      <dgm:t>
        <a:bodyPr/>
        <a:lstStyle/>
        <a:p>
          <a:endParaRPr lang="en-US"/>
        </a:p>
      </dgm:t>
    </dgm:pt>
    <dgm:pt modelId="{A2A3FC16-6E22-44C4-A2CA-D1F0301C2822}">
      <dgm:prSet phldrT="[Text]" custT="1"/>
      <dgm:spPr/>
      <dgm:t>
        <a:bodyPr/>
        <a:lstStyle/>
        <a:p>
          <a:pPr algn="ctr"/>
          <a:r>
            <a:rPr lang="en-US" sz="2400" dirty="0" smtClean="0"/>
            <a:t>Has full control of all the alerts and responsible for managing the TEAMS application, interventions, and functional teams </a:t>
          </a:r>
          <a:endParaRPr lang="en-US" sz="2400" dirty="0"/>
        </a:p>
      </dgm:t>
    </dgm:pt>
    <dgm:pt modelId="{41818E13-37FC-4454-85F5-97EC22ACC74D}" type="parTrans" cxnId="{B519BAFE-DB3E-4E2E-9E7B-25B8DDA6E219}">
      <dgm:prSet/>
      <dgm:spPr/>
      <dgm:t>
        <a:bodyPr/>
        <a:lstStyle/>
        <a:p>
          <a:endParaRPr lang="en-US"/>
        </a:p>
      </dgm:t>
    </dgm:pt>
    <dgm:pt modelId="{90539B81-BFEC-4600-98D3-DEA4778B97D7}" type="sibTrans" cxnId="{B519BAFE-DB3E-4E2E-9E7B-25B8DDA6E219}">
      <dgm:prSet/>
      <dgm:spPr/>
      <dgm:t>
        <a:bodyPr/>
        <a:lstStyle/>
        <a:p>
          <a:endParaRPr lang="en-US"/>
        </a:p>
      </dgm:t>
    </dgm:pt>
    <dgm:pt modelId="{3A38EDF1-E17B-4ABF-BE7F-FDA8F9D58648}">
      <dgm:prSet phldrT="[Text]" custT="1"/>
      <dgm:spPr/>
      <dgm:t>
        <a:bodyPr/>
        <a:lstStyle/>
        <a:p>
          <a:r>
            <a:rPr lang="en-US" sz="4000" dirty="0" smtClean="0"/>
            <a:t>Personnel User</a:t>
          </a:r>
          <a:endParaRPr lang="en-US" sz="4000" dirty="0"/>
        </a:p>
      </dgm:t>
    </dgm:pt>
    <dgm:pt modelId="{37F62F9E-8A02-40D9-AE22-F8ECC34FB2B2}" type="parTrans" cxnId="{0ED07A28-8C96-4AD7-9242-969BF3CFD082}">
      <dgm:prSet/>
      <dgm:spPr/>
      <dgm:t>
        <a:bodyPr/>
        <a:lstStyle/>
        <a:p>
          <a:endParaRPr lang="en-US"/>
        </a:p>
      </dgm:t>
    </dgm:pt>
    <dgm:pt modelId="{3FE1340E-4A12-47BA-8614-8B20CA0F82C7}" type="sibTrans" cxnId="{0ED07A28-8C96-4AD7-9242-969BF3CFD082}">
      <dgm:prSet/>
      <dgm:spPr/>
      <dgm:t>
        <a:bodyPr/>
        <a:lstStyle/>
        <a:p>
          <a:endParaRPr lang="en-US"/>
        </a:p>
      </dgm:t>
    </dgm:pt>
    <dgm:pt modelId="{2C91448B-14DB-4473-B3D6-CDB10C6D6B02}">
      <dgm:prSet phldrT="[Text]" custT="1"/>
      <dgm:spPr/>
      <dgm:t>
        <a:bodyPr/>
        <a:lstStyle/>
        <a:p>
          <a:r>
            <a:rPr lang="en-US" sz="2400" dirty="0" smtClean="0"/>
            <a:t>Has the capability to update only the alerts assigned to them or to their team</a:t>
          </a:r>
          <a:endParaRPr lang="en-US" sz="2400" dirty="0"/>
        </a:p>
      </dgm:t>
    </dgm:pt>
    <dgm:pt modelId="{8D921D58-49D0-47BC-9F40-1C034BD1374C}" type="parTrans" cxnId="{489E41B5-6403-4517-A3E7-334267B3AA37}">
      <dgm:prSet/>
      <dgm:spPr/>
      <dgm:t>
        <a:bodyPr/>
        <a:lstStyle/>
        <a:p>
          <a:endParaRPr lang="en-US"/>
        </a:p>
      </dgm:t>
    </dgm:pt>
    <dgm:pt modelId="{131C701A-7C53-4DE4-AD67-BFE2817D8D9D}" type="sibTrans" cxnId="{489E41B5-6403-4517-A3E7-334267B3AA37}">
      <dgm:prSet/>
      <dgm:spPr/>
      <dgm:t>
        <a:bodyPr/>
        <a:lstStyle/>
        <a:p>
          <a:endParaRPr lang="en-US"/>
        </a:p>
      </dgm:t>
    </dgm:pt>
    <dgm:pt modelId="{CD1CBA05-DE66-44AB-ABA0-5D253FCDBAC4}">
      <dgm:prSet phldrT="[Text]" custT="1"/>
      <dgm:spPr/>
      <dgm:t>
        <a:bodyPr/>
        <a:lstStyle/>
        <a:p>
          <a:r>
            <a:rPr lang="en-US" sz="4000" dirty="0" smtClean="0"/>
            <a:t>View Only User</a:t>
          </a:r>
          <a:endParaRPr lang="en-US" sz="4000" dirty="0"/>
        </a:p>
      </dgm:t>
    </dgm:pt>
    <dgm:pt modelId="{C88F7731-EA84-49B4-9C0B-B42A9381817A}" type="parTrans" cxnId="{18719581-C736-4FD8-8838-25D4B56896BB}">
      <dgm:prSet/>
      <dgm:spPr/>
      <dgm:t>
        <a:bodyPr/>
        <a:lstStyle/>
        <a:p>
          <a:endParaRPr lang="en-US"/>
        </a:p>
      </dgm:t>
    </dgm:pt>
    <dgm:pt modelId="{ABC9C2CB-71D9-43C0-9B5B-DED433B45F20}" type="sibTrans" cxnId="{18719581-C736-4FD8-8838-25D4B56896BB}">
      <dgm:prSet/>
      <dgm:spPr/>
      <dgm:t>
        <a:bodyPr/>
        <a:lstStyle/>
        <a:p>
          <a:endParaRPr lang="en-US"/>
        </a:p>
      </dgm:t>
    </dgm:pt>
    <dgm:pt modelId="{355EE8C7-07FB-40A0-9D07-61DAE0637EED}">
      <dgm:prSet phldrT="[Text]" custT="1"/>
      <dgm:spPr/>
      <dgm:t>
        <a:bodyPr/>
        <a:lstStyle/>
        <a:p>
          <a:r>
            <a:rPr lang="en-US" sz="2400" dirty="0" smtClean="0"/>
            <a:t>Has the ability to merely view but not update any of the submitted alerts</a:t>
          </a:r>
          <a:endParaRPr lang="en-US" sz="2400" dirty="0"/>
        </a:p>
      </dgm:t>
    </dgm:pt>
    <dgm:pt modelId="{1D67F593-85BF-4336-A12F-F4EE01254EB3}" type="parTrans" cxnId="{E13A7012-04F4-4C0F-A630-DE984236F8FF}">
      <dgm:prSet/>
      <dgm:spPr/>
      <dgm:t>
        <a:bodyPr/>
        <a:lstStyle/>
        <a:p>
          <a:endParaRPr lang="en-US"/>
        </a:p>
      </dgm:t>
    </dgm:pt>
    <dgm:pt modelId="{BEF9F5B7-032E-4623-B5BD-B828A5FB70E3}" type="sibTrans" cxnId="{E13A7012-04F4-4C0F-A630-DE984236F8FF}">
      <dgm:prSet/>
      <dgm:spPr/>
      <dgm:t>
        <a:bodyPr/>
        <a:lstStyle/>
        <a:p>
          <a:endParaRPr lang="en-US"/>
        </a:p>
      </dgm:t>
    </dgm:pt>
    <dgm:pt modelId="{1671A9D5-8438-4862-B7E6-C5A1D3BDFA8C}" type="pres">
      <dgm:prSet presAssocID="{3229702B-1896-464E-9704-D460AD6112C7}" presName="theList" presStyleCnt="0">
        <dgm:presLayoutVars>
          <dgm:dir/>
          <dgm:animLvl val="lvl"/>
          <dgm:resizeHandles val="exact"/>
        </dgm:presLayoutVars>
      </dgm:prSet>
      <dgm:spPr/>
      <dgm:t>
        <a:bodyPr/>
        <a:lstStyle/>
        <a:p>
          <a:endParaRPr lang="en-US"/>
        </a:p>
      </dgm:t>
    </dgm:pt>
    <dgm:pt modelId="{C7C18E6C-8D7C-4953-A560-1DE4D3525EE6}" type="pres">
      <dgm:prSet presAssocID="{B79E42ED-2438-4017-9544-E8B1C9AD8C85}" presName="compNode" presStyleCnt="0"/>
      <dgm:spPr/>
    </dgm:pt>
    <dgm:pt modelId="{0E5CB899-7A65-4B01-8AE7-9BBF5EF097B0}" type="pres">
      <dgm:prSet presAssocID="{B79E42ED-2438-4017-9544-E8B1C9AD8C85}" presName="aNode" presStyleLbl="bgShp" presStyleIdx="0" presStyleCnt="3"/>
      <dgm:spPr/>
      <dgm:t>
        <a:bodyPr/>
        <a:lstStyle/>
        <a:p>
          <a:endParaRPr lang="en-US"/>
        </a:p>
      </dgm:t>
    </dgm:pt>
    <dgm:pt modelId="{9D7E1006-97FB-422F-B416-C3F5DAD54CEC}" type="pres">
      <dgm:prSet presAssocID="{B79E42ED-2438-4017-9544-E8B1C9AD8C85}" presName="textNode" presStyleLbl="bgShp" presStyleIdx="0" presStyleCnt="3"/>
      <dgm:spPr/>
      <dgm:t>
        <a:bodyPr/>
        <a:lstStyle/>
        <a:p>
          <a:endParaRPr lang="en-US"/>
        </a:p>
      </dgm:t>
    </dgm:pt>
    <dgm:pt modelId="{A895D9DA-62EB-41E6-A8F4-F77FB6A3D6EF}" type="pres">
      <dgm:prSet presAssocID="{B79E42ED-2438-4017-9544-E8B1C9AD8C85}" presName="compChildNode" presStyleCnt="0"/>
      <dgm:spPr/>
    </dgm:pt>
    <dgm:pt modelId="{140FF885-C531-45FD-AE62-BFFC4E0ACB97}" type="pres">
      <dgm:prSet presAssocID="{B79E42ED-2438-4017-9544-E8B1C9AD8C85}" presName="theInnerList" presStyleCnt="0"/>
      <dgm:spPr/>
    </dgm:pt>
    <dgm:pt modelId="{E900513A-7EFE-440D-99F7-E926CB0560D2}" type="pres">
      <dgm:prSet presAssocID="{A2A3FC16-6E22-44C4-A2CA-D1F0301C2822}" presName="childNode" presStyleLbl="node1" presStyleIdx="0" presStyleCnt="3" custScaleX="107755" custScaleY="129085">
        <dgm:presLayoutVars>
          <dgm:bulletEnabled val="1"/>
        </dgm:presLayoutVars>
      </dgm:prSet>
      <dgm:spPr/>
      <dgm:t>
        <a:bodyPr/>
        <a:lstStyle/>
        <a:p>
          <a:endParaRPr lang="en-US"/>
        </a:p>
      </dgm:t>
    </dgm:pt>
    <dgm:pt modelId="{3DF71C58-08E2-451F-B511-4A2FB998A8FE}" type="pres">
      <dgm:prSet presAssocID="{B79E42ED-2438-4017-9544-E8B1C9AD8C85}" presName="aSpace" presStyleCnt="0"/>
      <dgm:spPr/>
    </dgm:pt>
    <dgm:pt modelId="{1B905279-1101-4E1B-85E3-31A69A040875}" type="pres">
      <dgm:prSet presAssocID="{3A38EDF1-E17B-4ABF-BE7F-FDA8F9D58648}" presName="compNode" presStyleCnt="0"/>
      <dgm:spPr/>
    </dgm:pt>
    <dgm:pt modelId="{04D92307-CFE2-4499-BFCC-0353AFD29B70}" type="pres">
      <dgm:prSet presAssocID="{3A38EDF1-E17B-4ABF-BE7F-FDA8F9D58648}" presName="aNode" presStyleLbl="bgShp" presStyleIdx="1" presStyleCnt="3"/>
      <dgm:spPr/>
      <dgm:t>
        <a:bodyPr/>
        <a:lstStyle/>
        <a:p>
          <a:endParaRPr lang="en-US"/>
        </a:p>
      </dgm:t>
    </dgm:pt>
    <dgm:pt modelId="{F3501428-FBB5-4182-BE22-0A6BA23E4554}" type="pres">
      <dgm:prSet presAssocID="{3A38EDF1-E17B-4ABF-BE7F-FDA8F9D58648}" presName="textNode" presStyleLbl="bgShp" presStyleIdx="1" presStyleCnt="3"/>
      <dgm:spPr/>
      <dgm:t>
        <a:bodyPr/>
        <a:lstStyle/>
        <a:p>
          <a:endParaRPr lang="en-US"/>
        </a:p>
      </dgm:t>
    </dgm:pt>
    <dgm:pt modelId="{4CECAAD8-D8F6-4645-AADC-D513D15A417D}" type="pres">
      <dgm:prSet presAssocID="{3A38EDF1-E17B-4ABF-BE7F-FDA8F9D58648}" presName="compChildNode" presStyleCnt="0"/>
      <dgm:spPr/>
    </dgm:pt>
    <dgm:pt modelId="{C639992D-FB20-4F3C-8322-FDE6A77E28A1}" type="pres">
      <dgm:prSet presAssocID="{3A38EDF1-E17B-4ABF-BE7F-FDA8F9D58648}" presName="theInnerList" presStyleCnt="0"/>
      <dgm:spPr/>
    </dgm:pt>
    <dgm:pt modelId="{15F0C397-D08C-400E-BEBC-935CB3E34527}" type="pres">
      <dgm:prSet presAssocID="{2C91448B-14DB-4473-B3D6-CDB10C6D6B02}" presName="childNode" presStyleLbl="node1" presStyleIdx="1" presStyleCnt="3">
        <dgm:presLayoutVars>
          <dgm:bulletEnabled val="1"/>
        </dgm:presLayoutVars>
      </dgm:prSet>
      <dgm:spPr/>
      <dgm:t>
        <a:bodyPr/>
        <a:lstStyle/>
        <a:p>
          <a:endParaRPr lang="en-US"/>
        </a:p>
      </dgm:t>
    </dgm:pt>
    <dgm:pt modelId="{89E26C12-28B6-49AE-9C5F-8B821F5F4FC8}" type="pres">
      <dgm:prSet presAssocID="{3A38EDF1-E17B-4ABF-BE7F-FDA8F9D58648}" presName="aSpace" presStyleCnt="0"/>
      <dgm:spPr/>
    </dgm:pt>
    <dgm:pt modelId="{556AC9CF-7CC6-40DE-8D7A-384977E06D00}" type="pres">
      <dgm:prSet presAssocID="{CD1CBA05-DE66-44AB-ABA0-5D253FCDBAC4}" presName="compNode" presStyleCnt="0"/>
      <dgm:spPr/>
    </dgm:pt>
    <dgm:pt modelId="{366E2B48-68CD-4543-9852-22EEE1505595}" type="pres">
      <dgm:prSet presAssocID="{CD1CBA05-DE66-44AB-ABA0-5D253FCDBAC4}" presName="aNode" presStyleLbl="bgShp" presStyleIdx="2" presStyleCnt="3"/>
      <dgm:spPr/>
      <dgm:t>
        <a:bodyPr/>
        <a:lstStyle/>
        <a:p>
          <a:endParaRPr lang="en-US"/>
        </a:p>
      </dgm:t>
    </dgm:pt>
    <dgm:pt modelId="{22940B79-287C-4CE4-A0A8-1EE319B0586E}" type="pres">
      <dgm:prSet presAssocID="{CD1CBA05-DE66-44AB-ABA0-5D253FCDBAC4}" presName="textNode" presStyleLbl="bgShp" presStyleIdx="2" presStyleCnt="3"/>
      <dgm:spPr/>
      <dgm:t>
        <a:bodyPr/>
        <a:lstStyle/>
        <a:p>
          <a:endParaRPr lang="en-US"/>
        </a:p>
      </dgm:t>
    </dgm:pt>
    <dgm:pt modelId="{1824AABC-DA0E-486D-8D2E-A3AA7C69EBAD}" type="pres">
      <dgm:prSet presAssocID="{CD1CBA05-DE66-44AB-ABA0-5D253FCDBAC4}" presName="compChildNode" presStyleCnt="0"/>
      <dgm:spPr/>
    </dgm:pt>
    <dgm:pt modelId="{127260EE-697A-4648-952B-88F360CCF20C}" type="pres">
      <dgm:prSet presAssocID="{CD1CBA05-DE66-44AB-ABA0-5D253FCDBAC4}" presName="theInnerList" presStyleCnt="0"/>
      <dgm:spPr/>
    </dgm:pt>
    <dgm:pt modelId="{4820D0EB-6F94-4BD9-8EDE-56BCB6BE4F4B}" type="pres">
      <dgm:prSet presAssocID="{355EE8C7-07FB-40A0-9D07-61DAE0637EED}" presName="childNode" presStyleLbl="node1" presStyleIdx="2" presStyleCnt="3">
        <dgm:presLayoutVars>
          <dgm:bulletEnabled val="1"/>
        </dgm:presLayoutVars>
      </dgm:prSet>
      <dgm:spPr/>
      <dgm:t>
        <a:bodyPr/>
        <a:lstStyle/>
        <a:p>
          <a:endParaRPr lang="en-US"/>
        </a:p>
      </dgm:t>
    </dgm:pt>
  </dgm:ptLst>
  <dgm:cxnLst>
    <dgm:cxn modelId="{0ED07A28-8C96-4AD7-9242-969BF3CFD082}" srcId="{3229702B-1896-464E-9704-D460AD6112C7}" destId="{3A38EDF1-E17B-4ABF-BE7F-FDA8F9D58648}" srcOrd="1" destOrd="0" parTransId="{37F62F9E-8A02-40D9-AE22-F8ECC34FB2B2}" sibTransId="{3FE1340E-4A12-47BA-8614-8B20CA0F82C7}"/>
    <dgm:cxn modelId="{376D9D69-73B9-4BF3-A7A9-45EB9031033C}" type="presOf" srcId="{3A38EDF1-E17B-4ABF-BE7F-FDA8F9D58648}" destId="{04D92307-CFE2-4499-BFCC-0353AFD29B70}" srcOrd="0" destOrd="0" presId="urn:microsoft.com/office/officeart/2005/8/layout/lProcess2"/>
    <dgm:cxn modelId="{18719581-C736-4FD8-8838-25D4B56896BB}" srcId="{3229702B-1896-464E-9704-D460AD6112C7}" destId="{CD1CBA05-DE66-44AB-ABA0-5D253FCDBAC4}" srcOrd="2" destOrd="0" parTransId="{C88F7731-EA84-49B4-9C0B-B42A9381817A}" sibTransId="{ABC9C2CB-71D9-43C0-9B5B-DED433B45F20}"/>
    <dgm:cxn modelId="{CC0E1C86-23F6-4575-9E51-401FC7E6B863}" type="presOf" srcId="{B79E42ED-2438-4017-9544-E8B1C9AD8C85}" destId="{9D7E1006-97FB-422F-B416-C3F5DAD54CEC}" srcOrd="1" destOrd="0" presId="urn:microsoft.com/office/officeart/2005/8/layout/lProcess2"/>
    <dgm:cxn modelId="{E5D2F013-4692-4E07-A2D6-1629461842C4}" type="presOf" srcId="{355EE8C7-07FB-40A0-9D07-61DAE0637EED}" destId="{4820D0EB-6F94-4BD9-8EDE-56BCB6BE4F4B}" srcOrd="0" destOrd="0" presId="urn:microsoft.com/office/officeart/2005/8/layout/lProcess2"/>
    <dgm:cxn modelId="{D4A09C5A-3A1B-458D-AFEC-E2EB83D42CFB}" type="presOf" srcId="{2C91448B-14DB-4473-B3D6-CDB10C6D6B02}" destId="{15F0C397-D08C-400E-BEBC-935CB3E34527}" srcOrd="0" destOrd="0" presId="urn:microsoft.com/office/officeart/2005/8/layout/lProcess2"/>
    <dgm:cxn modelId="{1BAAC7A3-D7CE-4127-85A1-DAB02A06B53D}" type="presOf" srcId="{3A38EDF1-E17B-4ABF-BE7F-FDA8F9D58648}" destId="{F3501428-FBB5-4182-BE22-0A6BA23E4554}" srcOrd="1" destOrd="0" presId="urn:microsoft.com/office/officeart/2005/8/layout/lProcess2"/>
    <dgm:cxn modelId="{631C8610-BDF1-44FA-B28E-41294212AA6C}" type="presOf" srcId="{3229702B-1896-464E-9704-D460AD6112C7}" destId="{1671A9D5-8438-4862-B7E6-C5A1D3BDFA8C}" srcOrd="0" destOrd="0" presId="urn:microsoft.com/office/officeart/2005/8/layout/lProcess2"/>
    <dgm:cxn modelId="{CE10E8AD-E412-447D-B5F5-9F7A638B118F}" type="presOf" srcId="{A2A3FC16-6E22-44C4-A2CA-D1F0301C2822}" destId="{E900513A-7EFE-440D-99F7-E926CB0560D2}" srcOrd="0" destOrd="0" presId="urn:microsoft.com/office/officeart/2005/8/layout/lProcess2"/>
    <dgm:cxn modelId="{0C9E3032-5EC3-48E5-962C-5AD4B56BB073}" type="presOf" srcId="{CD1CBA05-DE66-44AB-ABA0-5D253FCDBAC4}" destId="{22940B79-287C-4CE4-A0A8-1EE319B0586E}" srcOrd="1" destOrd="0" presId="urn:microsoft.com/office/officeart/2005/8/layout/lProcess2"/>
    <dgm:cxn modelId="{E657F266-01F0-484C-9C87-E140C571D116}" srcId="{3229702B-1896-464E-9704-D460AD6112C7}" destId="{B79E42ED-2438-4017-9544-E8B1C9AD8C85}" srcOrd="0" destOrd="0" parTransId="{6EC3C92D-B05D-435D-81B7-66F36ADCB6F2}" sibTransId="{260C3F5E-86D3-40A9-B418-371A5A544D73}"/>
    <dgm:cxn modelId="{489E41B5-6403-4517-A3E7-334267B3AA37}" srcId="{3A38EDF1-E17B-4ABF-BE7F-FDA8F9D58648}" destId="{2C91448B-14DB-4473-B3D6-CDB10C6D6B02}" srcOrd="0" destOrd="0" parTransId="{8D921D58-49D0-47BC-9F40-1C034BD1374C}" sibTransId="{131C701A-7C53-4DE4-AD67-BFE2817D8D9D}"/>
    <dgm:cxn modelId="{C3E5D7C4-5BAD-4181-9845-A61EB759B926}" type="presOf" srcId="{B79E42ED-2438-4017-9544-E8B1C9AD8C85}" destId="{0E5CB899-7A65-4B01-8AE7-9BBF5EF097B0}" srcOrd="0" destOrd="0" presId="urn:microsoft.com/office/officeart/2005/8/layout/lProcess2"/>
    <dgm:cxn modelId="{6A9893B1-5200-4D5D-B464-73571E4C1D17}" type="presOf" srcId="{CD1CBA05-DE66-44AB-ABA0-5D253FCDBAC4}" destId="{366E2B48-68CD-4543-9852-22EEE1505595}" srcOrd="0" destOrd="0" presId="urn:microsoft.com/office/officeart/2005/8/layout/lProcess2"/>
    <dgm:cxn modelId="{E13A7012-04F4-4C0F-A630-DE984236F8FF}" srcId="{CD1CBA05-DE66-44AB-ABA0-5D253FCDBAC4}" destId="{355EE8C7-07FB-40A0-9D07-61DAE0637EED}" srcOrd="0" destOrd="0" parTransId="{1D67F593-85BF-4336-A12F-F4EE01254EB3}" sibTransId="{BEF9F5B7-032E-4623-B5BD-B828A5FB70E3}"/>
    <dgm:cxn modelId="{B519BAFE-DB3E-4E2E-9E7B-25B8DDA6E219}" srcId="{B79E42ED-2438-4017-9544-E8B1C9AD8C85}" destId="{A2A3FC16-6E22-44C4-A2CA-D1F0301C2822}" srcOrd="0" destOrd="0" parTransId="{41818E13-37FC-4454-85F5-97EC22ACC74D}" sibTransId="{90539B81-BFEC-4600-98D3-DEA4778B97D7}"/>
    <dgm:cxn modelId="{E0053413-8D78-4728-BAC5-5A333876A100}" type="presParOf" srcId="{1671A9D5-8438-4862-B7E6-C5A1D3BDFA8C}" destId="{C7C18E6C-8D7C-4953-A560-1DE4D3525EE6}" srcOrd="0" destOrd="0" presId="urn:microsoft.com/office/officeart/2005/8/layout/lProcess2"/>
    <dgm:cxn modelId="{B7AB3F54-BA87-4B95-8B5F-2D0FB28C52BA}" type="presParOf" srcId="{C7C18E6C-8D7C-4953-A560-1DE4D3525EE6}" destId="{0E5CB899-7A65-4B01-8AE7-9BBF5EF097B0}" srcOrd="0" destOrd="0" presId="urn:microsoft.com/office/officeart/2005/8/layout/lProcess2"/>
    <dgm:cxn modelId="{3626F584-4E52-4FF0-A61A-9EE958405BE2}" type="presParOf" srcId="{C7C18E6C-8D7C-4953-A560-1DE4D3525EE6}" destId="{9D7E1006-97FB-422F-B416-C3F5DAD54CEC}" srcOrd="1" destOrd="0" presId="urn:microsoft.com/office/officeart/2005/8/layout/lProcess2"/>
    <dgm:cxn modelId="{9B70BDA3-A1F2-47E7-AAE4-1882E57D2401}" type="presParOf" srcId="{C7C18E6C-8D7C-4953-A560-1DE4D3525EE6}" destId="{A895D9DA-62EB-41E6-A8F4-F77FB6A3D6EF}" srcOrd="2" destOrd="0" presId="urn:microsoft.com/office/officeart/2005/8/layout/lProcess2"/>
    <dgm:cxn modelId="{125D1966-BA65-472F-9A7C-01242B18873C}" type="presParOf" srcId="{A895D9DA-62EB-41E6-A8F4-F77FB6A3D6EF}" destId="{140FF885-C531-45FD-AE62-BFFC4E0ACB97}" srcOrd="0" destOrd="0" presId="urn:microsoft.com/office/officeart/2005/8/layout/lProcess2"/>
    <dgm:cxn modelId="{17D46527-0CBC-436C-93F1-E4EBE0F111EC}" type="presParOf" srcId="{140FF885-C531-45FD-AE62-BFFC4E0ACB97}" destId="{E900513A-7EFE-440D-99F7-E926CB0560D2}" srcOrd="0" destOrd="0" presId="urn:microsoft.com/office/officeart/2005/8/layout/lProcess2"/>
    <dgm:cxn modelId="{B72B0D8B-EA86-439D-9443-66FDD2560E42}" type="presParOf" srcId="{1671A9D5-8438-4862-B7E6-C5A1D3BDFA8C}" destId="{3DF71C58-08E2-451F-B511-4A2FB998A8FE}" srcOrd="1" destOrd="0" presId="urn:microsoft.com/office/officeart/2005/8/layout/lProcess2"/>
    <dgm:cxn modelId="{2A55EB5B-E033-4486-82CC-6F62A491FE67}" type="presParOf" srcId="{1671A9D5-8438-4862-B7E6-C5A1D3BDFA8C}" destId="{1B905279-1101-4E1B-85E3-31A69A040875}" srcOrd="2" destOrd="0" presId="urn:microsoft.com/office/officeart/2005/8/layout/lProcess2"/>
    <dgm:cxn modelId="{A0B8356F-F2E5-49EA-A2CA-7987A18C3D6B}" type="presParOf" srcId="{1B905279-1101-4E1B-85E3-31A69A040875}" destId="{04D92307-CFE2-4499-BFCC-0353AFD29B70}" srcOrd="0" destOrd="0" presId="urn:microsoft.com/office/officeart/2005/8/layout/lProcess2"/>
    <dgm:cxn modelId="{94EDC3AB-A150-404C-92D5-F8A95305415F}" type="presParOf" srcId="{1B905279-1101-4E1B-85E3-31A69A040875}" destId="{F3501428-FBB5-4182-BE22-0A6BA23E4554}" srcOrd="1" destOrd="0" presId="urn:microsoft.com/office/officeart/2005/8/layout/lProcess2"/>
    <dgm:cxn modelId="{7E3BF25D-0694-45A9-9444-B01F726F9AC6}" type="presParOf" srcId="{1B905279-1101-4E1B-85E3-31A69A040875}" destId="{4CECAAD8-D8F6-4645-AADC-D513D15A417D}" srcOrd="2" destOrd="0" presId="urn:microsoft.com/office/officeart/2005/8/layout/lProcess2"/>
    <dgm:cxn modelId="{F16BB028-CF6B-4378-9598-9A4A7132109E}" type="presParOf" srcId="{4CECAAD8-D8F6-4645-AADC-D513D15A417D}" destId="{C639992D-FB20-4F3C-8322-FDE6A77E28A1}" srcOrd="0" destOrd="0" presId="urn:microsoft.com/office/officeart/2005/8/layout/lProcess2"/>
    <dgm:cxn modelId="{32187FC5-D9D5-43DE-B1DD-6ADDD0E66140}" type="presParOf" srcId="{C639992D-FB20-4F3C-8322-FDE6A77E28A1}" destId="{15F0C397-D08C-400E-BEBC-935CB3E34527}" srcOrd="0" destOrd="0" presId="urn:microsoft.com/office/officeart/2005/8/layout/lProcess2"/>
    <dgm:cxn modelId="{B716D9FA-8A6B-4B78-91FF-5215C21D4EEA}" type="presParOf" srcId="{1671A9D5-8438-4862-B7E6-C5A1D3BDFA8C}" destId="{89E26C12-28B6-49AE-9C5F-8B821F5F4FC8}" srcOrd="3" destOrd="0" presId="urn:microsoft.com/office/officeart/2005/8/layout/lProcess2"/>
    <dgm:cxn modelId="{B3DDBC96-ACC8-43CC-A8F0-C3F676CC9485}" type="presParOf" srcId="{1671A9D5-8438-4862-B7E6-C5A1D3BDFA8C}" destId="{556AC9CF-7CC6-40DE-8D7A-384977E06D00}" srcOrd="4" destOrd="0" presId="urn:microsoft.com/office/officeart/2005/8/layout/lProcess2"/>
    <dgm:cxn modelId="{C0E16683-11F3-43BB-9771-B55805F09E37}" type="presParOf" srcId="{556AC9CF-7CC6-40DE-8D7A-384977E06D00}" destId="{366E2B48-68CD-4543-9852-22EEE1505595}" srcOrd="0" destOrd="0" presId="urn:microsoft.com/office/officeart/2005/8/layout/lProcess2"/>
    <dgm:cxn modelId="{3ABFFC43-D3EA-4855-BE23-716BDB5D1D3B}" type="presParOf" srcId="{556AC9CF-7CC6-40DE-8D7A-384977E06D00}" destId="{22940B79-287C-4CE4-A0A8-1EE319B0586E}" srcOrd="1" destOrd="0" presId="urn:microsoft.com/office/officeart/2005/8/layout/lProcess2"/>
    <dgm:cxn modelId="{ED8D9FD5-0E07-4519-9501-20A006888EA5}" type="presParOf" srcId="{556AC9CF-7CC6-40DE-8D7A-384977E06D00}" destId="{1824AABC-DA0E-486D-8D2E-A3AA7C69EBAD}" srcOrd="2" destOrd="0" presId="urn:microsoft.com/office/officeart/2005/8/layout/lProcess2"/>
    <dgm:cxn modelId="{E8414353-B929-414B-86C4-E7470562C0FB}" type="presParOf" srcId="{1824AABC-DA0E-486D-8D2E-A3AA7C69EBAD}" destId="{127260EE-697A-4648-952B-88F360CCF20C}" srcOrd="0" destOrd="0" presId="urn:microsoft.com/office/officeart/2005/8/layout/lProcess2"/>
    <dgm:cxn modelId="{E2DFB758-545C-4CA8-A2C8-206B855BE94D}" type="presParOf" srcId="{127260EE-697A-4648-952B-88F360CCF20C}" destId="{4820D0EB-6F94-4BD9-8EDE-56BCB6BE4F4B}" srcOrd="0"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2F46665-2653-4B93-8B39-B9108BCB08D1}" type="doc">
      <dgm:prSet loTypeId="urn:microsoft.com/office/officeart/2005/8/layout/radial5" loCatId="cycle" qsTypeId="urn:microsoft.com/office/officeart/2005/8/quickstyle/simple1" qsCatId="simple" csTypeId="urn:microsoft.com/office/officeart/2005/8/colors/accent1_2" csCatId="accent1" phldr="1"/>
      <dgm:spPr/>
      <dgm:t>
        <a:bodyPr/>
        <a:lstStyle/>
        <a:p>
          <a:endParaRPr lang="en-US"/>
        </a:p>
      </dgm:t>
    </dgm:pt>
    <dgm:pt modelId="{FB999456-95B7-4DA2-B23A-54DEE2080EF5}">
      <dgm:prSet phldrT="[Text]"/>
      <dgm:spPr/>
      <dgm:t>
        <a:bodyPr/>
        <a:lstStyle/>
        <a:p>
          <a:r>
            <a:rPr lang="en-US" dirty="0" smtClean="0"/>
            <a:t>TEAMS</a:t>
          </a:r>
          <a:endParaRPr lang="en-US" dirty="0"/>
        </a:p>
      </dgm:t>
    </dgm:pt>
    <dgm:pt modelId="{6F09BB83-4104-43A6-86A3-00F1EB60FF60}" type="parTrans" cxnId="{559E5FBA-6BCF-454C-8E7F-DBA2BAC68679}">
      <dgm:prSet/>
      <dgm:spPr/>
      <dgm:t>
        <a:bodyPr/>
        <a:lstStyle/>
        <a:p>
          <a:endParaRPr lang="en-US"/>
        </a:p>
      </dgm:t>
    </dgm:pt>
    <dgm:pt modelId="{6D03A5E4-EC32-4EBE-8E5C-2E7F72278B38}" type="sibTrans" cxnId="{559E5FBA-6BCF-454C-8E7F-DBA2BAC68679}">
      <dgm:prSet/>
      <dgm:spPr/>
      <dgm:t>
        <a:bodyPr/>
        <a:lstStyle/>
        <a:p>
          <a:endParaRPr lang="en-US"/>
        </a:p>
      </dgm:t>
    </dgm:pt>
    <dgm:pt modelId="{EBD66DAD-6CAF-48FC-94CD-80E3219E3173}">
      <dgm:prSet phldrT="[Text]"/>
      <dgm:spPr/>
      <dgm:t>
        <a:bodyPr/>
        <a:lstStyle/>
        <a:p>
          <a:r>
            <a:rPr lang="en-US" b="1" dirty="0" smtClean="0"/>
            <a:t>Alerts</a:t>
          </a:r>
          <a:endParaRPr lang="en-US" b="1" dirty="0"/>
        </a:p>
      </dgm:t>
    </dgm:pt>
    <dgm:pt modelId="{A8E3E80A-EBFE-4A40-873D-B42453F2EEFC}" type="parTrans" cxnId="{485B2B95-E289-4D07-A7AE-3853652D3B44}">
      <dgm:prSet/>
      <dgm:spPr/>
      <dgm:t>
        <a:bodyPr/>
        <a:lstStyle/>
        <a:p>
          <a:endParaRPr lang="en-US"/>
        </a:p>
      </dgm:t>
    </dgm:pt>
    <dgm:pt modelId="{50AAB844-C38E-48D1-9AAC-C9265731B00A}" type="sibTrans" cxnId="{485B2B95-E289-4D07-A7AE-3853652D3B44}">
      <dgm:prSet/>
      <dgm:spPr/>
      <dgm:t>
        <a:bodyPr/>
        <a:lstStyle/>
        <a:p>
          <a:endParaRPr lang="en-US"/>
        </a:p>
      </dgm:t>
    </dgm:pt>
    <dgm:pt modelId="{71898058-1D1F-4467-BAB3-7E1EAF0E8DD0}">
      <dgm:prSet phldrT="[Text]"/>
      <dgm:spPr/>
      <dgm:t>
        <a:bodyPr/>
        <a:lstStyle/>
        <a:p>
          <a:r>
            <a:rPr lang="en-US" b="1" dirty="0" smtClean="0"/>
            <a:t>Submit Alert</a:t>
          </a:r>
          <a:endParaRPr lang="en-US" b="1" dirty="0"/>
        </a:p>
      </dgm:t>
    </dgm:pt>
    <dgm:pt modelId="{36FBBB9C-6CA5-424B-8F7F-7CE1C17B90E1}" type="parTrans" cxnId="{CCA5D4AD-29F8-4B63-8374-7BB730C0643E}">
      <dgm:prSet/>
      <dgm:spPr/>
      <dgm:t>
        <a:bodyPr/>
        <a:lstStyle/>
        <a:p>
          <a:endParaRPr lang="en-US"/>
        </a:p>
      </dgm:t>
    </dgm:pt>
    <dgm:pt modelId="{2BDBADF6-F238-47F3-8F76-831AB80F50AD}" type="sibTrans" cxnId="{CCA5D4AD-29F8-4B63-8374-7BB730C0643E}">
      <dgm:prSet/>
      <dgm:spPr/>
      <dgm:t>
        <a:bodyPr/>
        <a:lstStyle/>
        <a:p>
          <a:endParaRPr lang="en-US"/>
        </a:p>
      </dgm:t>
    </dgm:pt>
    <dgm:pt modelId="{338CF3E8-36FE-45F9-8826-69CFC0D6072E}">
      <dgm:prSet phldrT="[Text]"/>
      <dgm:spPr/>
      <dgm:t>
        <a:bodyPr/>
        <a:lstStyle/>
        <a:p>
          <a:r>
            <a:rPr lang="en-US" b="1" dirty="0" smtClean="0"/>
            <a:t>Reports</a:t>
          </a:r>
          <a:endParaRPr lang="en-US" b="1" dirty="0"/>
        </a:p>
      </dgm:t>
    </dgm:pt>
    <dgm:pt modelId="{5C5BB3DB-5283-49FC-8ECD-665DF9FA32A9}" type="parTrans" cxnId="{64C5EA57-44E0-4E4B-9C4D-DD13DC402483}">
      <dgm:prSet/>
      <dgm:spPr/>
      <dgm:t>
        <a:bodyPr/>
        <a:lstStyle/>
        <a:p>
          <a:endParaRPr lang="en-US"/>
        </a:p>
      </dgm:t>
    </dgm:pt>
    <dgm:pt modelId="{9610CE81-01C4-4A61-A0B3-06B7F52F7DED}" type="sibTrans" cxnId="{64C5EA57-44E0-4E4B-9C4D-DD13DC402483}">
      <dgm:prSet/>
      <dgm:spPr/>
      <dgm:t>
        <a:bodyPr/>
        <a:lstStyle/>
        <a:p>
          <a:endParaRPr lang="en-US"/>
        </a:p>
      </dgm:t>
    </dgm:pt>
    <dgm:pt modelId="{80FD07FF-B819-4197-B251-F57F0A652A20}">
      <dgm:prSet phldrT="[Text]"/>
      <dgm:spPr/>
      <dgm:t>
        <a:bodyPr/>
        <a:lstStyle/>
        <a:p>
          <a:r>
            <a:rPr lang="en-US" b="1" dirty="0" smtClean="0"/>
            <a:t>TCSG Admin</a:t>
          </a:r>
          <a:endParaRPr lang="en-US" b="1" dirty="0"/>
        </a:p>
      </dgm:t>
    </dgm:pt>
    <dgm:pt modelId="{ECFB9519-5E4E-4A33-8ACB-FCB78834987A}" type="parTrans" cxnId="{1AFEF407-FBDD-4050-A7DE-56888FC3BFB8}">
      <dgm:prSet/>
      <dgm:spPr/>
      <dgm:t>
        <a:bodyPr/>
        <a:lstStyle/>
        <a:p>
          <a:endParaRPr lang="en-US"/>
        </a:p>
      </dgm:t>
    </dgm:pt>
    <dgm:pt modelId="{2AE41BDA-A89A-42D9-A8F6-C840ACAB69CC}" type="sibTrans" cxnId="{1AFEF407-FBDD-4050-A7DE-56888FC3BFB8}">
      <dgm:prSet/>
      <dgm:spPr/>
      <dgm:t>
        <a:bodyPr/>
        <a:lstStyle/>
        <a:p>
          <a:endParaRPr lang="en-US"/>
        </a:p>
      </dgm:t>
    </dgm:pt>
    <dgm:pt modelId="{A980E914-725D-46AD-A8D6-E204B3D81A7F}">
      <dgm:prSet phldrT="[Text]" phldr="1"/>
      <dgm:spPr/>
      <dgm:t>
        <a:bodyPr/>
        <a:lstStyle/>
        <a:p>
          <a:endParaRPr lang="en-US"/>
        </a:p>
      </dgm:t>
    </dgm:pt>
    <dgm:pt modelId="{C2FEC4D4-7224-4D28-A964-7A0967A3301C}" type="parTrans" cxnId="{1174512C-A1BA-439A-BBE1-B6A689EFAF9F}">
      <dgm:prSet/>
      <dgm:spPr/>
      <dgm:t>
        <a:bodyPr/>
        <a:lstStyle/>
        <a:p>
          <a:endParaRPr lang="en-US"/>
        </a:p>
      </dgm:t>
    </dgm:pt>
    <dgm:pt modelId="{462F43CD-35DA-4D8D-B278-2F10EE783A89}" type="sibTrans" cxnId="{1174512C-A1BA-439A-BBE1-B6A689EFAF9F}">
      <dgm:prSet/>
      <dgm:spPr/>
      <dgm:t>
        <a:bodyPr/>
        <a:lstStyle/>
        <a:p>
          <a:endParaRPr lang="en-US"/>
        </a:p>
      </dgm:t>
    </dgm:pt>
    <dgm:pt modelId="{E37DF8D0-FBC8-49E2-9865-189893CD53B9}">
      <dgm:prSet phldrT="[Text]"/>
      <dgm:spPr/>
      <dgm:t>
        <a:bodyPr/>
        <a:lstStyle/>
        <a:p>
          <a:r>
            <a:rPr lang="en-US" b="1" dirty="0" smtClean="0"/>
            <a:t>College Admin</a:t>
          </a:r>
          <a:endParaRPr lang="en-US" b="1" dirty="0"/>
        </a:p>
      </dgm:t>
    </dgm:pt>
    <dgm:pt modelId="{FD1FDE70-7F14-457C-BC8F-C2A9B8572B61}" type="parTrans" cxnId="{AB2D5FAB-6DEB-4F1C-805F-7BCC92583EE8}">
      <dgm:prSet/>
      <dgm:spPr/>
      <dgm:t>
        <a:bodyPr/>
        <a:lstStyle/>
        <a:p>
          <a:endParaRPr lang="en-US"/>
        </a:p>
      </dgm:t>
    </dgm:pt>
    <dgm:pt modelId="{0D5329C6-993B-4B41-9B1D-27ED751C8201}" type="sibTrans" cxnId="{AB2D5FAB-6DEB-4F1C-805F-7BCC92583EE8}">
      <dgm:prSet/>
      <dgm:spPr/>
      <dgm:t>
        <a:bodyPr/>
        <a:lstStyle/>
        <a:p>
          <a:endParaRPr lang="en-US"/>
        </a:p>
      </dgm:t>
    </dgm:pt>
    <dgm:pt modelId="{BE7774DC-5B1F-4399-A7CA-124B17608123}" type="pres">
      <dgm:prSet presAssocID="{62F46665-2653-4B93-8B39-B9108BCB08D1}" presName="Name0" presStyleCnt="0">
        <dgm:presLayoutVars>
          <dgm:chMax val="1"/>
          <dgm:dir/>
          <dgm:animLvl val="ctr"/>
          <dgm:resizeHandles val="exact"/>
        </dgm:presLayoutVars>
      </dgm:prSet>
      <dgm:spPr/>
      <dgm:t>
        <a:bodyPr/>
        <a:lstStyle/>
        <a:p>
          <a:endParaRPr lang="en-US"/>
        </a:p>
      </dgm:t>
    </dgm:pt>
    <dgm:pt modelId="{168EDE72-CDDC-48EB-9200-0DF49D05813F}" type="pres">
      <dgm:prSet presAssocID="{FB999456-95B7-4DA2-B23A-54DEE2080EF5}" presName="centerShape" presStyleLbl="node0" presStyleIdx="0" presStyleCnt="1"/>
      <dgm:spPr/>
      <dgm:t>
        <a:bodyPr/>
        <a:lstStyle/>
        <a:p>
          <a:endParaRPr lang="en-US"/>
        </a:p>
      </dgm:t>
    </dgm:pt>
    <dgm:pt modelId="{F9C43DC3-0337-4A84-9427-5C051BFBE5F4}" type="pres">
      <dgm:prSet presAssocID="{A8E3E80A-EBFE-4A40-873D-B42453F2EEFC}" presName="parTrans" presStyleLbl="sibTrans2D1" presStyleIdx="0" presStyleCnt="5"/>
      <dgm:spPr/>
      <dgm:t>
        <a:bodyPr/>
        <a:lstStyle/>
        <a:p>
          <a:endParaRPr lang="en-US"/>
        </a:p>
      </dgm:t>
    </dgm:pt>
    <dgm:pt modelId="{8C0F56A8-F810-45BE-9FE1-F1F5ED02EBED}" type="pres">
      <dgm:prSet presAssocID="{A8E3E80A-EBFE-4A40-873D-B42453F2EEFC}" presName="connectorText" presStyleLbl="sibTrans2D1" presStyleIdx="0" presStyleCnt="5"/>
      <dgm:spPr/>
      <dgm:t>
        <a:bodyPr/>
        <a:lstStyle/>
        <a:p>
          <a:endParaRPr lang="en-US"/>
        </a:p>
      </dgm:t>
    </dgm:pt>
    <dgm:pt modelId="{4AE68F84-4055-414B-B4E0-B13A96CEACD9}" type="pres">
      <dgm:prSet presAssocID="{EBD66DAD-6CAF-48FC-94CD-80E3219E3173}" presName="node" presStyleLbl="node1" presStyleIdx="0" presStyleCnt="5">
        <dgm:presLayoutVars>
          <dgm:bulletEnabled val="1"/>
        </dgm:presLayoutVars>
      </dgm:prSet>
      <dgm:spPr/>
      <dgm:t>
        <a:bodyPr/>
        <a:lstStyle/>
        <a:p>
          <a:endParaRPr lang="en-US"/>
        </a:p>
      </dgm:t>
    </dgm:pt>
    <dgm:pt modelId="{5E04CE94-03A1-4852-A907-D910F42DDB6D}" type="pres">
      <dgm:prSet presAssocID="{36FBBB9C-6CA5-424B-8F7F-7CE1C17B90E1}" presName="parTrans" presStyleLbl="sibTrans2D1" presStyleIdx="1" presStyleCnt="5"/>
      <dgm:spPr/>
      <dgm:t>
        <a:bodyPr/>
        <a:lstStyle/>
        <a:p>
          <a:endParaRPr lang="en-US"/>
        </a:p>
      </dgm:t>
    </dgm:pt>
    <dgm:pt modelId="{3994F931-3664-4A1E-8D25-5E83798062F0}" type="pres">
      <dgm:prSet presAssocID="{36FBBB9C-6CA5-424B-8F7F-7CE1C17B90E1}" presName="connectorText" presStyleLbl="sibTrans2D1" presStyleIdx="1" presStyleCnt="5"/>
      <dgm:spPr/>
      <dgm:t>
        <a:bodyPr/>
        <a:lstStyle/>
        <a:p>
          <a:endParaRPr lang="en-US"/>
        </a:p>
      </dgm:t>
    </dgm:pt>
    <dgm:pt modelId="{6A353FCB-A286-4DF9-A1C1-43BBBC3F7837}" type="pres">
      <dgm:prSet presAssocID="{71898058-1D1F-4467-BAB3-7E1EAF0E8DD0}" presName="node" presStyleLbl="node1" presStyleIdx="1" presStyleCnt="5">
        <dgm:presLayoutVars>
          <dgm:bulletEnabled val="1"/>
        </dgm:presLayoutVars>
      </dgm:prSet>
      <dgm:spPr/>
      <dgm:t>
        <a:bodyPr/>
        <a:lstStyle/>
        <a:p>
          <a:endParaRPr lang="en-US"/>
        </a:p>
      </dgm:t>
    </dgm:pt>
    <dgm:pt modelId="{9C415075-4706-4402-B2A1-D690526ECB52}" type="pres">
      <dgm:prSet presAssocID="{5C5BB3DB-5283-49FC-8ECD-665DF9FA32A9}" presName="parTrans" presStyleLbl="sibTrans2D1" presStyleIdx="2" presStyleCnt="5"/>
      <dgm:spPr/>
      <dgm:t>
        <a:bodyPr/>
        <a:lstStyle/>
        <a:p>
          <a:endParaRPr lang="en-US"/>
        </a:p>
      </dgm:t>
    </dgm:pt>
    <dgm:pt modelId="{A1CEAF88-F12E-4A84-88E6-A1B757B78F5E}" type="pres">
      <dgm:prSet presAssocID="{5C5BB3DB-5283-49FC-8ECD-665DF9FA32A9}" presName="connectorText" presStyleLbl="sibTrans2D1" presStyleIdx="2" presStyleCnt="5"/>
      <dgm:spPr/>
      <dgm:t>
        <a:bodyPr/>
        <a:lstStyle/>
        <a:p>
          <a:endParaRPr lang="en-US"/>
        </a:p>
      </dgm:t>
    </dgm:pt>
    <dgm:pt modelId="{9C6BB6CB-49AF-48BF-B636-9FF444502F79}" type="pres">
      <dgm:prSet presAssocID="{338CF3E8-36FE-45F9-8826-69CFC0D6072E}" presName="node" presStyleLbl="node1" presStyleIdx="2" presStyleCnt="5">
        <dgm:presLayoutVars>
          <dgm:bulletEnabled val="1"/>
        </dgm:presLayoutVars>
      </dgm:prSet>
      <dgm:spPr/>
      <dgm:t>
        <a:bodyPr/>
        <a:lstStyle/>
        <a:p>
          <a:endParaRPr lang="en-US"/>
        </a:p>
      </dgm:t>
    </dgm:pt>
    <dgm:pt modelId="{4F9AE22C-4597-4726-8D6F-184B8C0B4285}" type="pres">
      <dgm:prSet presAssocID="{ECFB9519-5E4E-4A33-8ACB-FCB78834987A}" presName="parTrans" presStyleLbl="sibTrans2D1" presStyleIdx="3" presStyleCnt="5"/>
      <dgm:spPr/>
      <dgm:t>
        <a:bodyPr/>
        <a:lstStyle/>
        <a:p>
          <a:endParaRPr lang="en-US"/>
        </a:p>
      </dgm:t>
    </dgm:pt>
    <dgm:pt modelId="{B0882BCB-83A3-4008-9E22-A2F77EE24F93}" type="pres">
      <dgm:prSet presAssocID="{ECFB9519-5E4E-4A33-8ACB-FCB78834987A}" presName="connectorText" presStyleLbl="sibTrans2D1" presStyleIdx="3" presStyleCnt="5"/>
      <dgm:spPr/>
      <dgm:t>
        <a:bodyPr/>
        <a:lstStyle/>
        <a:p>
          <a:endParaRPr lang="en-US"/>
        </a:p>
      </dgm:t>
    </dgm:pt>
    <dgm:pt modelId="{6FC70B8B-2AA5-4422-A48A-4B92710A6942}" type="pres">
      <dgm:prSet presAssocID="{80FD07FF-B819-4197-B251-F57F0A652A20}" presName="node" presStyleLbl="node1" presStyleIdx="3" presStyleCnt="5">
        <dgm:presLayoutVars>
          <dgm:bulletEnabled val="1"/>
        </dgm:presLayoutVars>
      </dgm:prSet>
      <dgm:spPr/>
      <dgm:t>
        <a:bodyPr/>
        <a:lstStyle/>
        <a:p>
          <a:endParaRPr lang="en-US"/>
        </a:p>
      </dgm:t>
    </dgm:pt>
    <dgm:pt modelId="{29C26C2F-D744-40DB-BE11-9F25DE0B6D9E}" type="pres">
      <dgm:prSet presAssocID="{FD1FDE70-7F14-457C-BC8F-C2A9B8572B61}" presName="parTrans" presStyleLbl="sibTrans2D1" presStyleIdx="4" presStyleCnt="5"/>
      <dgm:spPr/>
      <dgm:t>
        <a:bodyPr/>
        <a:lstStyle/>
        <a:p>
          <a:endParaRPr lang="en-US"/>
        </a:p>
      </dgm:t>
    </dgm:pt>
    <dgm:pt modelId="{71412DB4-37B5-469B-AF71-55045D580506}" type="pres">
      <dgm:prSet presAssocID="{FD1FDE70-7F14-457C-BC8F-C2A9B8572B61}" presName="connectorText" presStyleLbl="sibTrans2D1" presStyleIdx="4" presStyleCnt="5"/>
      <dgm:spPr/>
      <dgm:t>
        <a:bodyPr/>
        <a:lstStyle/>
        <a:p>
          <a:endParaRPr lang="en-US"/>
        </a:p>
      </dgm:t>
    </dgm:pt>
    <dgm:pt modelId="{DB123A40-9A1A-40CD-94E1-EE0D094AD614}" type="pres">
      <dgm:prSet presAssocID="{E37DF8D0-FBC8-49E2-9865-189893CD53B9}" presName="node" presStyleLbl="node1" presStyleIdx="4" presStyleCnt="5">
        <dgm:presLayoutVars>
          <dgm:bulletEnabled val="1"/>
        </dgm:presLayoutVars>
      </dgm:prSet>
      <dgm:spPr/>
      <dgm:t>
        <a:bodyPr/>
        <a:lstStyle/>
        <a:p>
          <a:endParaRPr lang="en-US"/>
        </a:p>
      </dgm:t>
    </dgm:pt>
  </dgm:ptLst>
  <dgm:cxnLst>
    <dgm:cxn modelId="{13E901AC-D07E-4176-BA96-C5871972A7CC}" type="presOf" srcId="{80FD07FF-B819-4197-B251-F57F0A652A20}" destId="{6FC70B8B-2AA5-4422-A48A-4B92710A6942}" srcOrd="0" destOrd="0" presId="urn:microsoft.com/office/officeart/2005/8/layout/radial5"/>
    <dgm:cxn modelId="{AA0F2A90-E596-446D-A7E0-F9CB3BDC5E83}" type="presOf" srcId="{62F46665-2653-4B93-8B39-B9108BCB08D1}" destId="{BE7774DC-5B1F-4399-A7CA-124B17608123}" srcOrd="0" destOrd="0" presId="urn:microsoft.com/office/officeart/2005/8/layout/radial5"/>
    <dgm:cxn modelId="{B7D813AD-4C1A-4BE6-A17E-CB7CA06D0C77}" type="presOf" srcId="{E37DF8D0-FBC8-49E2-9865-189893CD53B9}" destId="{DB123A40-9A1A-40CD-94E1-EE0D094AD614}" srcOrd="0" destOrd="0" presId="urn:microsoft.com/office/officeart/2005/8/layout/radial5"/>
    <dgm:cxn modelId="{7864EAB4-E49A-406E-9A25-BDEA72141190}" type="presOf" srcId="{ECFB9519-5E4E-4A33-8ACB-FCB78834987A}" destId="{B0882BCB-83A3-4008-9E22-A2F77EE24F93}" srcOrd="1" destOrd="0" presId="urn:microsoft.com/office/officeart/2005/8/layout/radial5"/>
    <dgm:cxn modelId="{8B9C1AAA-E8B6-4299-AD85-506103BCDAE1}" type="presOf" srcId="{71898058-1D1F-4467-BAB3-7E1EAF0E8DD0}" destId="{6A353FCB-A286-4DF9-A1C1-43BBBC3F7837}" srcOrd="0" destOrd="0" presId="urn:microsoft.com/office/officeart/2005/8/layout/radial5"/>
    <dgm:cxn modelId="{8B75DE9F-05AF-43D6-A1BA-20D6E960A90E}" type="presOf" srcId="{FD1FDE70-7F14-457C-BC8F-C2A9B8572B61}" destId="{29C26C2F-D744-40DB-BE11-9F25DE0B6D9E}" srcOrd="0" destOrd="0" presId="urn:microsoft.com/office/officeart/2005/8/layout/radial5"/>
    <dgm:cxn modelId="{DEBF11CB-D2F1-40A0-884F-7EB630FDF162}" type="presOf" srcId="{36FBBB9C-6CA5-424B-8F7F-7CE1C17B90E1}" destId="{5E04CE94-03A1-4852-A907-D910F42DDB6D}" srcOrd="0" destOrd="0" presId="urn:microsoft.com/office/officeart/2005/8/layout/radial5"/>
    <dgm:cxn modelId="{75F42158-E44C-43F1-884E-A8E4A9DDC33C}" type="presOf" srcId="{EBD66DAD-6CAF-48FC-94CD-80E3219E3173}" destId="{4AE68F84-4055-414B-B4E0-B13A96CEACD9}" srcOrd="0" destOrd="0" presId="urn:microsoft.com/office/officeart/2005/8/layout/radial5"/>
    <dgm:cxn modelId="{5557CFA3-D7FE-404C-B7E3-606CBC79DEA8}" type="presOf" srcId="{5C5BB3DB-5283-49FC-8ECD-665DF9FA32A9}" destId="{A1CEAF88-F12E-4A84-88E6-A1B757B78F5E}" srcOrd="1" destOrd="0" presId="urn:microsoft.com/office/officeart/2005/8/layout/radial5"/>
    <dgm:cxn modelId="{23FABC3F-D406-402D-8784-89B9264FF022}" type="presOf" srcId="{A8E3E80A-EBFE-4A40-873D-B42453F2EEFC}" destId="{F9C43DC3-0337-4A84-9427-5C051BFBE5F4}" srcOrd="0" destOrd="0" presId="urn:microsoft.com/office/officeart/2005/8/layout/radial5"/>
    <dgm:cxn modelId="{A9399ACE-9B7F-49DF-B8C6-961282E06CCA}" type="presOf" srcId="{5C5BB3DB-5283-49FC-8ECD-665DF9FA32A9}" destId="{9C415075-4706-4402-B2A1-D690526ECB52}" srcOrd="0" destOrd="0" presId="urn:microsoft.com/office/officeart/2005/8/layout/radial5"/>
    <dgm:cxn modelId="{1FF6D813-E608-4E49-95CC-6FC20C5FB7E9}" type="presOf" srcId="{36FBBB9C-6CA5-424B-8F7F-7CE1C17B90E1}" destId="{3994F931-3664-4A1E-8D25-5E83798062F0}" srcOrd="1" destOrd="0" presId="urn:microsoft.com/office/officeart/2005/8/layout/radial5"/>
    <dgm:cxn modelId="{485B2B95-E289-4D07-A7AE-3853652D3B44}" srcId="{FB999456-95B7-4DA2-B23A-54DEE2080EF5}" destId="{EBD66DAD-6CAF-48FC-94CD-80E3219E3173}" srcOrd="0" destOrd="0" parTransId="{A8E3E80A-EBFE-4A40-873D-B42453F2EEFC}" sibTransId="{50AAB844-C38E-48D1-9AAC-C9265731B00A}"/>
    <dgm:cxn modelId="{CCA5D4AD-29F8-4B63-8374-7BB730C0643E}" srcId="{FB999456-95B7-4DA2-B23A-54DEE2080EF5}" destId="{71898058-1D1F-4467-BAB3-7E1EAF0E8DD0}" srcOrd="1" destOrd="0" parTransId="{36FBBB9C-6CA5-424B-8F7F-7CE1C17B90E1}" sibTransId="{2BDBADF6-F238-47F3-8F76-831AB80F50AD}"/>
    <dgm:cxn modelId="{1AFEF407-FBDD-4050-A7DE-56888FC3BFB8}" srcId="{FB999456-95B7-4DA2-B23A-54DEE2080EF5}" destId="{80FD07FF-B819-4197-B251-F57F0A652A20}" srcOrd="3" destOrd="0" parTransId="{ECFB9519-5E4E-4A33-8ACB-FCB78834987A}" sibTransId="{2AE41BDA-A89A-42D9-A8F6-C840ACAB69CC}"/>
    <dgm:cxn modelId="{D24E0D05-8205-4F0B-80B9-0FAB40044238}" type="presOf" srcId="{FB999456-95B7-4DA2-B23A-54DEE2080EF5}" destId="{168EDE72-CDDC-48EB-9200-0DF49D05813F}" srcOrd="0" destOrd="0" presId="urn:microsoft.com/office/officeart/2005/8/layout/radial5"/>
    <dgm:cxn modelId="{BFB91355-5FE6-4CF9-8891-4A7040EE3AD8}" type="presOf" srcId="{338CF3E8-36FE-45F9-8826-69CFC0D6072E}" destId="{9C6BB6CB-49AF-48BF-B636-9FF444502F79}" srcOrd="0" destOrd="0" presId="urn:microsoft.com/office/officeart/2005/8/layout/radial5"/>
    <dgm:cxn modelId="{68F40343-F2C9-4434-8504-0E36B8562E0C}" type="presOf" srcId="{ECFB9519-5E4E-4A33-8ACB-FCB78834987A}" destId="{4F9AE22C-4597-4726-8D6F-184B8C0B4285}" srcOrd="0" destOrd="0" presId="urn:microsoft.com/office/officeart/2005/8/layout/radial5"/>
    <dgm:cxn modelId="{559E5FBA-6BCF-454C-8E7F-DBA2BAC68679}" srcId="{62F46665-2653-4B93-8B39-B9108BCB08D1}" destId="{FB999456-95B7-4DA2-B23A-54DEE2080EF5}" srcOrd="0" destOrd="0" parTransId="{6F09BB83-4104-43A6-86A3-00F1EB60FF60}" sibTransId="{6D03A5E4-EC32-4EBE-8E5C-2E7F72278B38}"/>
    <dgm:cxn modelId="{7FF5E58D-1DA8-40CC-8064-F7574238211B}" type="presOf" srcId="{FD1FDE70-7F14-457C-BC8F-C2A9B8572B61}" destId="{71412DB4-37B5-469B-AF71-55045D580506}" srcOrd="1" destOrd="0" presId="urn:microsoft.com/office/officeart/2005/8/layout/radial5"/>
    <dgm:cxn modelId="{64C5EA57-44E0-4E4B-9C4D-DD13DC402483}" srcId="{FB999456-95B7-4DA2-B23A-54DEE2080EF5}" destId="{338CF3E8-36FE-45F9-8826-69CFC0D6072E}" srcOrd="2" destOrd="0" parTransId="{5C5BB3DB-5283-49FC-8ECD-665DF9FA32A9}" sibTransId="{9610CE81-01C4-4A61-A0B3-06B7F52F7DED}"/>
    <dgm:cxn modelId="{6B9EC057-16BF-4F87-846E-1483A6BBAC3D}" type="presOf" srcId="{A8E3E80A-EBFE-4A40-873D-B42453F2EEFC}" destId="{8C0F56A8-F810-45BE-9FE1-F1F5ED02EBED}" srcOrd="1" destOrd="0" presId="urn:microsoft.com/office/officeart/2005/8/layout/radial5"/>
    <dgm:cxn modelId="{1174512C-A1BA-439A-BBE1-B6A689EFAF9F}" srcId="{62F46665-2653-4B93-8B39-B9108BCB08D1}" destId="{A980E914-725D-46AD-A8D6-E204B3D81A7F}" srcOrd="1" destOrd="0" parTransId="{C2FEC4D4-7224-4D28-A964-7A0967A3301C}" sibTransId="{462F43CD-35DA-4D8D-B278-2F10EE783A89}"/>
    <dgm:cxn modelId="{AB2D5FAB-6DEB-4F1C-805F-7BCC92583EE8}" srcId="{FB999456-95B7-4DA2-B23A-54DEE2080EF5}" destId="{E37DF8D0-FBC8-49E2-9865-189893CD53B9}" srcOrd="4" destOrd="0" parTransId="{FD1FDE70-7F14-457C-BC8F-C2A9B8572B61}" sibTransId="{0D5329C6-993B-4B41-9B1D-27ED751C8201}"/>
    <dgm:cxn modelId="{A6B40E7B-B822-40E5-884B-96EC58CD0432}" type="presParOf" srcId="{BE7774DC-5B1F-4399-A7CA-124B17608123}" destId="{168EDE72-CDDC-48EB-9200-0DF49D05813F}" srcOrd="0" destOrd="0" presId="urn:microsoft.com/office/officeart/2005/8/layout/radial5"/>
    <dgm:cxn modelId="{A6A57018-A40B-46FA-860A-1C4FB7AA63B9}" type="presParOf" srcId="{BE7774DC-5B1F-4399-A7CA-124B17608123}" destId="{F9C43DC3-0337-4A84-9427-5C051BFBE5F4}" srcOrd="1" destOrd="0" presId="urn:microsoft.com/office/officeart/2005/8/layout/radial5"/>
    <dgm:cxn modelId="{39664653-930A-488A-A564-ED7FA1A768B3}" type="presParOf" srcId="{F9C43DC3-0337-4A84-9427-5C051BFBE5F4}" destId="{8C0F56A8-F810-45BE-9FE1-F1F5ED02EBED}" srcOrd="0" destOrd="0" presId="urn:microsoft.com/office/officeart/2005/8/layout/radial5"/>
    <dgm:cxn modelId="{743A6453-A4C6-494F-B44E-0B657728A204}" type="presParOf" srcId="{BE7774DC-5B1F-4399-A7CA-124B17608123}" destId="{4AE68F84-4055-414B-B4E0-B13A96CEACD9}" srcOrd="2" destOrd="0" presId="urn:microsoft.com/office/officeart/2005/8/layout/radial5"/>
    <dgm:cxn modelId="{48CDF055-697A-4E5D-A504-A391AFAD5DC2}" type="presParOf" srcId="{BE7774DC-5B1F-4399-A7CA-124B17608123}" destId="{5E04CE94-03A1-4852-A907-D910F42DDB6D}" srcOrd="3" destOrd="0" presId="urn:microsoft.com/office/officeart/2005/8/layout/radial5"/>
    <dgm:cxn modelId="{AC54B8B4-33B8-4530-87FD-1E2540D620A9}" type="presParOf" srcId="{5E04CE94-03A1-4852-A907-D910F42DDB6D}" destId="{3994F931-3664-4A1E-8D25-5E83798062F0}" srcOrd="0" destOrd="0" presId="urn:microsoft.com/office/officeart/2005/8/layout/radial5"/>
    <dgm:cxn modelId="{8BD30371-1E44-4C6D-BE85-F6BBD4B6A706}" type="presParOf" srcId="{BE7774DC-5B1F-4399-A7CA-124B17608123}" destId="{6A353FCB-A286-4DF9-A1C1-43BBBC3F7837}" srcOrd="4" destOrd="0" presId="urn:microsoft.com/office/officeart/2005/8/layout/radial5"/>
    <dgm:cxn modelId="{AA673D5A-800A-47FC-9642-54299285651A}" type="presParOf" srcId="{BE7774DC-5B1F-4399-A7CA-124B17608123}" destId="{9C415075-4706-4402-B2A1-D690526ECB52}" srcOrd="5" destOrd="0" presId="urn:microsoft.com/office/officeart/2005/8/layout/radial5"/>
    <dgm:cxn modelId="{E7A9AF93-5FD2-4807-A0C9-B9CAB2006666}" type="presParOf" srcId="{9C415075-4706-4402-B2A1-D690526ECB52}" destId="{A1CEAF88-F12E-4A84-88E6-A1B757B78F5E}" srcOrd="0" destOrd="0" presId="urn:microsoft.com/office/officeart/2005/8/layout/radial5"/>
    <dgm:cxn modelId="{A670685B-6BC2-464F-A0D9-840F9BFC0761}" type="presParOf" srcId="{BE7774DC-5B1F-4399-A7CA-124B17608123}" destId="{9C6BB6CB-49AF-48BF-B636-9FF444502F79}" srcOrd="6" destOrd="0" presId="urn:microsoft.com/office/officeart/2005/8/layout/radial5"/>
    <dgm:cxn modelId="{D6A1BC98-FC5F-4A09-8882-F81B5557BEAA}" type="presParOf" srcId="{BE7774DC-5B1F-4399-A7CA-124B17608123}" destId="{4F9AE22C-4597-4726-8D6F-184B8C0B4285}" srcOrd="7" destOrd="0" presId="urn:microsoft.com/office/officeart/2005/8/layout/radial5"/>
    <dgm:cxn modelId="{800F989B-AE1C-472B-9BAB-540BC24C69F1}" type="presParOf" srcId="{4F9AE22C-4597-4726-8D6F-184B8C0B4285}" destId="{B0882BCB-83A3-4008-9E22-A2F77EE24F93}" srcOrd="0" destOrd="0" presId="urn:microsoft.com/office/officeart/2005/8/layout/radial5"/>
    <dgm:cxn modelId="{122717F9-7AE4-4297-BCB3-78AAC54630BA}" type="presParOf" srcId="{BE7774DC-5B1F-4399-A7CA-124B17608123}" destId="{6FC70B8B-2AA5-4422-A48A-4B92710A6942}" srcOrd="8" destOrd="0" presId="urn:microsoft.com/office/officeart/2005/8/layout/radial5"/>
    <dgm:cxn modelId="{8C90F1FC-AB8D-43D8-9FEB-ADBE5DD118B1}" type="presParOf" srcId="{BE7774DC-5B1F-4399-A7CA-124B17608123}" destId="{29C26C2F-D744-40DB-BE11-9F25DE0B6D9E}" srcOrd="9" destOrd="0" presId="urn:microsoft.com/office/officeart/2005/8/layout/radial5"/>
    <dgm:cxn modelId="{A2EB5ABE-FBC1-4597-BAE6-4DFE9FC1899F}" type="presParOf" srcId="{29C26C2F-D744-40DB-BE11-9F25DE0B6D9E}" destId="{71412DB4-37B5-469B-AF71-55045D580506}" srcOrd="0" destOrd="0" presId="urn:microsoft.com/office/officeart/2005/8/layout/radial5"/>
    <dgm:cxn modelId="{C6D3D04B-0B60-4625-96A4-03B15AD9BFB3}" type="presParOf" srcId="{BE7774DC-5B1F-4399-A7CA-124B17608123}" destId="{DB123A40-9A1A-40CD-94E1-EE0D094AD614}" srcOrd="10"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BD9B236-6505-4D02-A9CD-D7FD698FD356}" type="doc">
      <dgm:prSet loTypeId="urn:diagrams.loki3.com/VaryingWidthList+Icon" loCatId="list" qsTypeId="urn:microsoft.com/office/officeart/2005/8/quickstyle/simple1" qsCatId="simple" csTypeId="urn:microsoft.com/office/officeart/2005/8/colors/accent1_2" csCatId="accent1" phldr="1"/>
      <dgm:spPr/>
    </dgm:pt>
    <dgm:pt modelId="{D51111B6-4C12-417C-B69E-16D0FA83E530}">
      <dgm:prSet phldrT="[Text]" custT="1"/>
      <dgm:spPr/>
      <dgm:t>
        <a:bodyPr/>
        <a:lstStyle/>
        <a:p>
          <a:pPr algn="ctr"/>
          <a:r>
            <a:rPr lang="en-US" sz="3000" dirty="0" smtClean="0"/>
            <a:t>College Admin module allows colleges in personnel assignment to one or more functional teams, alert delegation to particular functional team, decision of one or more email address utilization for communication, and overall management of interventions</a:t>
          </a:r>
          <a:endParaRPr lang="en-US" sz="3000" dirty="0"/>
        </a:p>
      </dgm:t>
    </dgm:pt>
    <dgm:pt modelId="{1363AC55-87F9-4CD6-9628-4F733C894C9A}" type="parTrans" cxnId="{375454F2-7ED3-4F72-B361-7EC717B66A78}">
      <dgm:prSet/>
      <dgm:spPr/>
      <dgm:t>
        <a:bodyPr/>
        <a:lstStyle/>
        <a:p>
          <a:endParaRPr lang="en-US"/>
        </a:p>
      </dgm:t>
    </dgm:pt>
    <dgm:pt modelId="{355707B9-0565-4A49-886F-746627045321}" type="sibTrans" cxnId="{375454F2-7ED3-4F72-B361-7EC717B66A78}">
      <dgm:prSet/>
      <dgm:spPr/>
      <dgm:t>
        <a:bodyPr/>
        <a:lstStyle/>
        <a:p>
          <a:endParaRPr lang="en-US"/>
        </a:p>
      </dgm:t>
    </dgm:pt>
    <dgm:pt modelId="{B54A2AA4-E4BF-4B93-AE5B-E4C0A5A71376}">
      <dgm:prSet phldrT="[Text]" custT="1"/>
      <dgm:spPr/>
      <dgm:t>
        <a:bodyPr/>
        <a:lstStyle/>
        <a:p>
          <a:r>
            <a:rPr lang="en-US" sz="3000" dirty="0" smtClean="0"/>
            <a:t>Student Navigator is responsible for managing the College Admin module</a:t>
          </a:r>
          <a:endParaRPr lang="en-US" sz="3000" dirty="0"/>
        </a:p>
      </dgm:t>
    </dgm:pt>
    <dgm:pt modelId="{61045BF8-18E3-466A-92F7-48D6805E76FD}" type="parTrans" cxnId="{6B7CB139-CCE8-486B-B21C-6199962151D4}">
      <dgm:prSet/>
      <dgm:spPr/>
      <dgm:t>
        <a:bodyPr/>
        <a:lstStyle/>
        <a:p>
          <a:endParaRPr lang="en-US"/>
        </a:p>
      </dgm:t>
    </dgm:pt>
    <dgm:pt modelId="{3B666954-7ABC-4FB9-8F56-66C671F747EB}" type="sibTrans" cxnId="{6B7CB139-CCE8-486B-B21C-6199962151D4}">
      <dgm:prSet/>
      <dgm:spPr/>
      <dgm:t>
        <a:bodyPr/>
        <a:lstStyle/>
        <a:p>
          <a:endParaRPr lang="en-US"/>
        </a:p>
      </dgm:t>
    </dgm:pt>
    <dgm:pt modelId="{E5EDFB5F-B147-48C7-AA38-0298FBAB4F56}" type="pres">
      <dgm:prSet presAssocID="{5BD9B236-6505-4D02-A9CD-D7FD698FD356}" presName="Name0" presStyleCnt="0">
        <dgm:presLayoutVars>
          <dgm:resizeHandles/>
        </dgm:presLayoutVars>
      </dgm:prSet>
      <dgm:spPr/>
    </dgm:pt>
    <dgm:pt modelId="{D19D248A-A104-4B36-B114-0C2324C255EC}" type="pres">
      <dgm:prSet presAssocID="{D51111B6-4C12-417C-B69E-16D0FA83E530}" presName="text" presStyleLbl="node1" presStyleIdx="0" presStyleCnt="2" custScaleX="909285" custScaleY="191686">
        <dgm:presLayoutVars>
          <dgm:bulletEnabled val="1"/>
        </dgm:presLayoutVars>
      </dgm:prSet>
      <dgm:spPr/>
      <dgm:t>
        <a:bodyPr/>
        <a:lstStyle/>
        <a:p>
          <a:endParaRPr lang="en-US"/>
        </a:p>
      </dgm:t>
    </dgm:pt>
    <dgm:pt modelId="{B094971A-96A6-4005-BD46-7C5CDCB4DF8B}" type="pres">
      <dgm:prSet presAssocID="{355707B9-0565-4A49-886F-746627045321}" presName="space" presStyleCnt="0"/>
      <dgm:spPr/>
    </dgm:pt>
    <dgm:pt modelId="{8A76115E-6A87-41EA-A66D-697C4978F74B}" type="pres">
      <dgm:prSet presAssocID="{B54A2AA4-E4BF-4B93-AE5B-E4C0A5A71376}" presName="text" presStyleLbl="node1" presStyleIdx="1" presStyleCnt="2" custScaleX="803451" custScaleY="73241">
        <dgm:presLayoutVars>
          <dgm:bulletEnabled val="1"/>
        </dgm:presLayoutVars>
      </dgm:prSet>
      <dgm:spPr/>
      <dgm:t>
        <a:bodyPr/>
        <a:lstStyle/>
        <a:p>
          <a:endParaRPr lang="en-US"/>
        </a:p>
      </dgm:t>
    </dgm:pt>
  </dgm:ptLst>
  <dgm:cxnLst>
    <dgm:cxn modelId="{6B7CB139-CCE8-486B-B21C-6199962151D4}" srcId="{5BD9B236-6505-4D02-A9CD-D7FD698FD356}" destId="{B54A2AA4-E4BF-4B93-AE5B-E4C0A5A71376}" srcOrd="1" destOrd="0" parTransId="{61045BF8-18E3-466A-92F7-48D6805E76FD}" sibTransId="{3B666954-7ABC-4FB9-8F56-66C671F747EB}"/>
    <dgm:cxn modelId="{3022DFCB-7509-4776-81C4-AE71E5C24D75}" type="presOf" srcId="{B54A2AA4-E4BF-4B93-AE5B-E4C0A5A71376}" destId="{8A76115E-6A87-41EA-A66D-697C4978F74B}" srcOrd="0" destOrd="0" presId="urn:diagrams.loki3.com/VaryingWidthList+Icon"/>
    <dgm:cxn modelId="{328F9FD3-88D7-46B7-BFC5-154D506E9C78}" type="presOf" srcId="{5BD9B236-6505-4D02-A9CD-D7FD698FD356}" destId="{E5EDFB5F-B147-48C7-AA38-0298FBAB4F56}" srcOrd="0" destOrd="0" presId="urn:diagrams.loki3.com/VaryingWidthList+Icon"/>
    <dgm:cxn modelId="{375454F2-7ED3-4F72-B361-7EC717B66A78}" srcId="{5BD9B236-6505-4D02-A9CD-D7FD698FD356}" destId="{D51111B6-4C12-417C-B69E-16D0FA83E530}" srcOrd="0" destOrd="0" parTransId="{1363AC55-87F9-4CD6-9628-4F733C894C9A}" sibTransId="{355707B9-0565-4A49-886F-746627045321}"/>
    <dgm:cxn modelId="{92FD9F60-5171-4F3E-B805-70C1452CABDE}" type="presOf" srcId="{D51111B6-4C12-417C-B69E-16D0FA83E530}" destId="{D19D248A-A104-4B36-B114-0C2324C255EC}" srcOrd="0" destOrd="0" presId="urn:diagrams.loki3.com/VaryingWidthList+Icon"/>
    <dgm:cxn modelId="{A58B55B9-9C04-4A04-8CFD-8299AF2FCAE6}" type="presParOf" srcId="{E5EDFB5F-B147-48C7-AA38-0298FBAB4F56}" destId="{D19D248A-A104-4B36-B114-0C2324C255EC}" srcOrd="0" destOrd="0" presId="urn:diagrams.loki3.com/VaryingWidthList+Icon"/>
    <dgm:cxn modelId="{E1A63997-5BF0-47E2-9C5F-AECAF56B1558}" type="presParOf" srcId="{E5EDFB5F-B147-48C7-AA38-0298FBAB4F56}" destId="{B094971A-96A6-4005-BD46-7C5CDCB4DF8B}" srcOrd="1" destOrd="0" presId="urn:diagrams.loki3.com/VaryingWidthList+Icon"/>
    <dgm:cxn modelId="{EC01D69A-DEE3-46A2-A87F-352566B10148}" type="presParOf" srcId="{E5EDFB5F-B147-48C7-AA38-0298FBAB4F56}" destId="{8A76115E-6A87-41EA-A66D-697C4978F74B}" srcOrd="2" destOrd="0" presId="urn:diagrams.loki3.com/VaryingWidthList+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BD9B236-6505-4D02-A9CD-D7FD698FD356}" type="doc">
      <dgm:prSet loTypeId="urn:diagrams.loki3.com/VaryingWidthList+Icon" loCatId="list" qsTypeId="urn:microsoft.com/office/officeart/2005/8/quickstyle/simple1" qsCatId="simple" csTypeId="urn:microsoft.com/office/officeart/2005/8/colors/accent1_2" csCatId="accent1" phldr="1"/>
      <dgm:spPr/>
    </dgm:pt>
    <dgm:pt modelId="{D51111B6-4C12-417C-B69E-16D0FA83E530}">
      <dgm:prSet phldrT="[Text]" custT="1"/>
      <dgm:spPr/>
      <dgm:t>
        <a:bodyPr/>
        <a:lstStyle/>
        <a:p>
          <a:pPr algn="ctr"/>
          <a:r>
            <a:rPr lang="en-US" sz="3000" dirty="0" smtClean="0"/>
            <a:t>Lists user Banner identification, full name, email address, phone number, primary PAS grouping, and functional team information</a:t>
          </a:r>
          <a:endParaRPr lang="en-US" sz="3000" dirty="0"/>
        </a:p>
      </dgm:t>
    </dgm:pt>
    <dgm:pt modelId="{1363AC55-87F9-4CD6-9628-4F733C894C9A}" type="parTrans" cxnId="{375454F2-7ED3-4F72-B361-7EC717B66A78}">
      <dgm:prSet/>
      <dgm:spPr/>
      <dgm:t>
        <a:bodyPr/>
        <a:lstStyle/>
        <a:p>
          <a:endParaRPr lang="en-US"/>
        </a:p>
      </dgm:t>
    </dgm:pt>
    <dgm:pt modelId="{355707B9-0565-4A49-886F-746627045321}" type="sibTrans" cxnId="{375454F2-7ED3-4F72-B361-7EC717B66A78}">
      <dgm:prSet/>
      <dgm:spPr/>
      <dgm:t>
        <a:bodyPr/>
        <a:lstStyle/>
        <a:p>
          <a:endParaRPr lang="en-US"/>
        </a:p>
      </dgm:t>
    </dgm:pt>
    <dgm:pt modelId="{B54A2AA4-E4BF-4B93-AE5B-E4C0A5A71376}">
      <dgm:prSet phldrT="[Text]" custT="1"/>
      <dgm:spPr/>
      <dgm:t>
        <a:bodyPr/>
        <a:lstStyle/>
        <a:p>
          <a:r>
            <a:rPr lang="en-US" sz="3000" dirty="0" smtClean="0"/>
            <a:t>Enables allocation and modification of user PAS grouping and functional team</a:t>
          </a:r>
          <a:endParaRPr lang="en-US" sz="3000" dirty="0"/>
        </a:p>
      </dgm:t>
    </dgm:pt>
    <dgm:pt modelId="{61045BF8-18E3-466A-92F7-48D6805E76FD}" type="parTrans" cxnId="{6B7CB139-CCE8-486B-B21C-6199962151D4}">
      <dgm:prSet/>
      <dgm:spPr/>
      <dgm:t>
        <a:bodyPr/>
        <a:lstStyle/>
        <a:p>
          <a:endParaRPr lang="en-US"/>
        </a:p>
      </dgm:t>
    </dgm:pt>
    <dgm:pt modelId="{3B666954-7ABC-4FB9-8F56-66C671F747EB}" type="sibTrans" cxnId="{6B7CB139-CCE8-486B-B21C-6199962151D4}">
      <dgm:prSet/>
      <dgm:spPr/>
      <dgm:t>
        <a:bodyPr/>
        <a:lstStyle/>
        <a:p>
          <a:endParaRPr lang="en-US"/>
        </a:p>
      </dgm:t>
    </dgm:pt>
    <dgm:pt modelId="{E5EDFB5F-B147-48C7-AA38-0298FBAB4F56}" type="pres">
      <dgm:prSet presAssocID="{5BD9B236-6505-4D02-A9CD-D7FD698FD356}" presName="Name0" presStyleCnt="0">
        <dgm:presLayoutVars>
          <dgm:resizeHandles/>
        </dgm:presLayoutVars>
      </dgm:prSet>
      <dgm:spPr/>
    </dgm:pt>
    <dgm:pt modelId="{D19D248A-A104-4B36-B114-0C2324C255EC}" type="pres">
      <dgm:prSet presAssocID="{D51111B6-4C12-417C-B69E-16D0FA83E530}" presName="text" presStyleLbl="node1" presStyleIdx="0" presStyleCnt="2" custScaleX="909285" custScaleY="132278">
        <dgm:presLayoutVars>
          <dgm:bulletEnabled val="1"/>
        </dgm:presLayoutVars>
      </dgm:prSet>
      <dgm:spPr/>
      <dgm:t>
        <a:bodyPr/>
        <a:lstStyle/>
        <a:p>
          <a:endParaRPr lang="en-US"/>
        </a:p>
      </dgm:t>
    </dgm:pt>
    <dgm:pt modelId="{B094971A-96A6-4005-BD46-7C5CDCB4DF8B}" type="pres">
      <dgm:prSet presAssocID="{355707B9-0565-4A49-886F-746627045321}" presName="space" presStyleCnt="0"/>
      <dgm:spPr/>
    </dgm:pt>
    <dgm:pt modelId="{8A76115E-6A87-41EA-A66D-697C4978F74B}" type="pres">
      <dgm:prSet presAssocID="{B54A2AA4-E4BF-4B93-AE5B-E4C0A5A71376}" presName="text" presStyleLbl="node1" presStyleIdx="1" presStyleCnt="2" custScaleX="803451" custScaleY="93851">
        <dgm:presLayoutVars>
          <dgm:bulletEnabled val="1"/>
        </dgm:presLayoutVars>
      </dgm:prSet>
      <dgm:spPr/>
      <dgm:t>
        <a:bodyPr/>
        <a:lstStyle/>
        <a:p>
          <a:endParaRPr lang="en-US"/>
        </a:p>
      </dgm:t>
    </dgm:pt>
  </dgm:ptLst>
  <dgm:cxnLst>
    <dgm:cxn modelId="{6B7CB139-CCE8-486B-B21C-6199962151D4}" srcId="{5BD9B236-6505-4D02-A9CD-D7FD698FD356}" destId="{B54A2AA4-E4BF-4B93-AE5B-E4C0A5A71376}" srcOrd="1" destOrd="0" parTransId="{61045BF8-18E3-466A-92F7-48D6805E76FD}" sibTransId="{3B666954-7ABC-4FB9-8F56-66C671F747EB}"/>
    <dgm:cxn modelId="{5D164A1F-7A00-4563-8C6D-AC91F5B3E588}" type="presOf" srcId="{5BD9B236-6505-4D02-A9CD-D7FD698FD356}" destId="{E5EDFB5F-B147-48C7-AA38-0298FBAB4F56}" srcOrd="0" destOrd="0" presId="urn:diagrams.loki3.com/VaryingWidthList+Icon"/>
    <dgm:cxn modelId="{375454F2-7ED3-4F72-B361-7EC717B66A78}" srcId="{5BD9B236-6505-4D02-A9CD-D7FD698FD356}" destId="{D51111B6-4C12-417C-B69E-16D0FA83E530}" srcOrd="0" destOrd="0" parTransId="{1363AC55-87F9-4CD6-9628-4F733C894C9A}" sibTransId="{355707B9-0565-4A49-886F-746627045321}"/>
    <dgm:cxn modelId="{677DF40B-05F1-4723-B0A7-682F38EED2B1}" type="presOf" srcId="{B54A2AA4-E4BF-4B93-AE5B-E4C0A5A71376}" destId="{8A76115E-6A87-41EA-A66D-697C4978F74B}" srcOrd="0" destOrd="0" presId="urn:diagrams.loki3.com/VaryingWidthList+Icon"/>
    <dgm:cxn modelId="{B21E388B-7527-491C-AA93-6526C0D62961}" type="presOf" srcId="{D51111B6-4C12-417C-B69E-16D0FA83E530}" destId="{D19D248A-A104-4B36-B114-0C2324C255EC}" srcOrd="0" destOrd="0" presId="urn:diagrams.loki3.com/VaryingWidthList+Icon"/>
    <dgm:cxn modelId="{0C7CDAFB-E350-458B-B195-750C95D3AE89}" type="presParOf" srcId="{E5EDFB5F-B147-48C7-AA38-0298FBAB4F56}" destId="{D19D248A-A104-4B36-B114-0C2324C255EC}" srcOrd="0" destOrd="0" presId="urn:diagrams.loki3.com/VaryingWidthList+Icon"/>
    <dgm:cxn modelId="{FABE9698-CA3F-4E24-B8D4-11B40ECB1846}" type="presParOf" srcId="{E5EDFB5F-B147-48C7-AA38-0298FBAB4F56}" destId="{B094971A-96A6-4005-BD46-7C5CDCB4DF8B}" srcOrd="1" destOrd="0" presId="urn:diagrams.loki3.com/VaryingWidthList+Icon"/>
    <dgm:cxn modelId="{9B4B259C-806B-4EF5-80FD-B99464D20E17}" type="presParOf" srcId="{E5EDFB5F-B147-48C7-AA38-0298FBAB4F56}" destId="{8A76115E-6A87-41EA-A66D-697C4978F74B}" srcOrd="2" destOrd="0" presId="urn:diagrams.loki3.com/VaryingWidthList+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6738985-8721-47FD-9CD6-4598060E3D80}" type="doc">
      <dgm:prSet loTypeId="urn:diagrams.loki3.com/VaryingWidthList+Icon" loCatId="list" qsTypeId="urn:microsoft.com/office/officeart/2005/8/quickstyle/simple1" qsCatId="simple" csTypeId="urn:microsoft.com/office/officeart/2005/8/colors/accent1_2" csCatId="accent1" phldr="1"/>
      <dgm:spPr/>
    </dgm:pt>
    <dgm:pt modelId="{590AA25C-3B90-4813-A4D8-DD563971BD33}">
      <dgm:prSet phldrT="[Text]"/>
      <dgm:spPr/>
      <dgm:t>
        <a:bodyPr/>
        <a:lstStyle/>
        <a:p>
          <a:r>
            <a:rPr lang="en-US" dirty="0" smtClean="0"/>
            <a:t>Enables alert priority status set-up of high, medium, or low </a:t>
          </a:r>
          <a:endParaRPr lang="en-US" dirty="0"/>
        </a:p>
      </dgm:t>
    </dgm:pt>
    <dgm:pt modelId="{C73C44C8-EF16-423A-9034-A0EB19F0EAA8}" type="parTrans" cxnId="{B9FBE5FA-9E11-4E1A-BE74-53042AF64B49}">
      <dgm:prSet/>
      <dgm:spPr/>
      <dgm:t>
        <a:bodyPr/>
        <a:lstStyle/>
        <a:p>
          <a:endParaRPr lang="en-US"/>
        </a:p>
      </dgm:t>
    </dgm:pt>
    <dgm:pt modelId="{EECA19D3-38C3-4216-A783-088C13B03D92}" type="sibTrans" cxnId="{B9FBE5FA-9E11-4E1A-BE74-53042AF64B49}">
      <dgm:prSet/>
      <dgm:spPr/>
      <dgm:t>
        <a:bodyPr/>
        <a:lstStyle/>
        <a:p>
          <a:endParaRPr lang="en-US"/>
        </a:p>
      </dgm:t>
    </dgm:pt>
    <dgm:pt modelId="{CDDE1C1A-2F15-4B98-A95D-E1FB4A186650}">
      <dgm:prSet phldrT="[Text]"/>
      <dgm:spPr/>
      <dgm:t>
        <a:bodyPr/>
        <a:lstStyle/>
        <a:p>
          <a:r>
            <a:rPr lang="en-US" dirty="0" smtClean="0"/>
            <a:t>Enables functional team routing </a:t>
          </a:r>
          <a:endParaRPr lang="en-US" dirty="0"/>
        </a:p>
      </dgm:t>
    </dgm:pt>
    <dgm:pt modelId="{C3A924BA-F08D-492F-B40E-067C55828B6B}" type="parTrans" cxnId="{CFE9C2E4-C2AF-4C6A-9F9A-7A25E6D3C4EF}">
      <dgm:prSet/>
      <dgm:spPr/>
      <dgm:t>
        <a:bodyPr/>
        <a:lstStyle/>
        <a:p>
          <a:endParaRPr lang="en-US"/>
        </a:p>
      </dgm:t>
    </dgm:pt>
    <dgm:pt modelId="{8FFB5124-8DAF-4196-867E-1F69849EBFB8}" type="sibTrans" cxnId="{CFE9C2E4-C2AF-4C6A-9F9A-7A25E6D3C4EF}">
      <dgm:prSet/>
      <dgm:spPr/>
      <dgm:t>
        <a:bodyPr/>
        <a:lstStyle/>
        <a:p>
          <a:endParaRPr lang="en-US"/>
        </a:p>
      </dgm:t>
    </dgm:pt>
    <dgm:pt modelId="{8E8A1B20-339D-48D6-8481-8848C562B1E8}">
      <dgm:prSet phldrT="[Text]"/>
      <dgm:spPr/>
      <dgm:t>
        <a:bodyPr/>
        <a:lstStyle/>
        <a:p>
          <a:r>
            <a:rPr lang="en-US" dirty="0" smtClean="0"/>
            <a:t>Enables </a:t>
          </a:r>
          <a:r>
            <a:rPr lang="en-US" dirty="0" smtClean="0"/>
            <a:t>high school, military, and disability </a:t>
          </a:r>
          <a:r>
            <a:rPr lang="en-US" dirty="0" smtClean="0"/>
            <a:t>routing </a:t>
          </a:r>
          <a:r>
            <a:rPr lang="en-US" dirty="0" smtClean="0"/>
            <a:t>override selection</a:t>
          </a:r>
          <a:endParaRPr lang="en-US" dirty="0"/>
        </a:p>
      </dgm:t>
    </dgm:pt>
    <dgm:pt modelId="{35A959BC-22ED-4124-9CA5-4F0D64BEC6B1}" type="parTrans" cxnId="{8608E026-7126-4900-8198-1668F8B2AAFD}">
      <dgm:prSet/>
      <dgm:spPr/>
      <dgm:t>
        <a:bodyPr/>
        <a:lstStyle/>
        <a:p>
          <a:endParaRPr lang="en-US"/>
        </a:p>
      </dgm:t>
    </dgm:pt>
    <dgm:pt modelId="{FE6AC140-2107-4292-A40B-B56F2704F72A}" type="sibTrans" cxnId="{8608E026-7126-4900-8198-1668F8B2AAFD}">
      <dgm:prSet/>
      <dgm:spPr/>
      <dgm:t>
        <a:bodyPr/>
        <a:lstStyle/>
        <a:p>
          <a:endParaRPr lang="en-US"/>
        </a:p>
      </dgm:t>
    </dgm:pt>
    <dgm:pt modelId="{7C671880-2D3E-4B7D-8CEA-30BA016F9315}" type="pres">
      <dgm:prSet presAssocID="{C6738985-8721-47FD-9CD6-4598060E3D80}" presName="Name0" presStyleCnt="0">
        <dgm:presLayoutVars>
          <dgm:resizeHandles/>
        </dgm:presLayoutVars>
      </dgm:prSet>
      <dgm:spPr/>
    </dgm:pt>
    <dgm:pt modelId="{EC651BB1-52FC-4C98-A30B-0A09FFB65233}" type="pres">
      <dgm:prSet presAssocID="{590AA25C-3B90-4813-A4D8-DD563971BD33}" presName="text" presStyleLbl="node1" presStyleIdx="0" presStyleCnt="3" custScaleX="930451" custScaleY="126267">
        <dgm:presLayoutVars>
          <dgm:bulletEnabled val="1"/>
        </dgm:presLayoutVars>
      </dgm:prSet>
      <dgm:spPr/>
      <dgm:t>
        <a:bodyPr/>
        <a:lstStyle/>
        <a:p>
          <a:endParaRPr lang="en-US"/>
        </a:p>
      </dgm:t>
    </dgm:pt>
    <dgm:pt modelId="{EA18715F-A21D-456E-BB39-6E71D6AB924E}" type="pres">
      <dgm:prSet presAssocID="{EECA19D3-38C3-4216-A783-088C13B03D92}" presName="space" presStyleCnt="0"/>
      <dgm:spPr/>
    </dgm:pt>
    <dgm:pt modelId="{D8B8A1D4-0698-4A79-81CD-99C7373F8669}" type="pres">
      <dgm:prSet presAssocID="{CDDE1C1A-2F15-4B98-A95D-E1FB4A186650}" presName="text" presStyleLbl="node1" presStyleIdx="1" presStyleCnt="3" custScaleX="803451">
        <dgm:presLayoutVars>
          <dgm:bulletEnabled val="1"/>
        </dgm:presLayoutVars>
      </dgm:prSet>
      <dgm:spPr/>
      <dgm:t>
        <a:bodyPr/>
        <a:lstStyle/>
        <a:p>
          <a:endParaRPr lang="en-US"/>
        </a:p>
      </dgm:t>
    </dgm:pt>
    <dgm:pt modelId="{D8BA20A4-F895-4FA3-844C-86F2CCA71B8B}" type="pres">
      <dgm:prSet presAssocID="{8FFB5124-8DAF-4196-867E-1F69849EBFB8}" presName="space" presStyleCnt="0"/>
      <dgm:spPr/>
    </dgm:pt>
    <dgm:pt modelId="{CD11F1CC-0D3B-4E99-B975-3D5A46316D1B}" type="pres">
      <dgm:prSet presAssocID="{8E8A1B20-339D-48D6-8481-8848C562B1E8}" presName="text" presStyleLbl="node1" presStyleIdx="2" presStyleCnt="3" custScaleX="803451">
        <dgm:presLayoutVars>
          <dgm:bulletEnabled val="1"/>
        </dgm:presLayoutVars>
      </dgm:prSet>
      <dgm:spPr/>
      <dgm:t>
        <a:bodyPr/>
        <a:lstStyle/>
        <a:p>
          <a:endParaRPr lang="en-US"/>
        </a:p>
      </dgm:t>
    </dgm:pt>
  </dgm:ptLst>
  <dgm:cxnLst>
    <dgm:cxn modelId="{8608E026-7126-4900-8198-1668F8B2AAFD}" srcId="{C6738985-8721-47FD-9CD6-4598060E3D80}" destId="{8E8A1B20-339D-48D6-8481-8848C562B1E8}" srcOrd="2" destOrd="0" parTransId="{35A959BC-22ED-4124-9CA5-4F0D64BEC6B1}" sibTransId="{FE6AC140-2107-4292-A40B-B56F2704F72A}"/>
    <dgm:cxn modelId="{CFE9C2E4-C2AF-4C6A-9F9A-7A25E6D3C4EF}" srcId="{C6738985-8721-47FD-9CD6-4598060E3D80}" destId="{CDDE1C1A-2F15-4B98-A95D-E1FB4A186650}" srcOrd="1" destOrd="0" parTransId="{C3A924BA-F08D-492F-B40E-067C55828B6B}" sibTransId="{8FFB5124-8DAF-4196-867E-1F69849EBFB8}"/>
    <dgm:cxn modelId="{B9FBE5FA-9E11-4E1A-BE74-53042AF64B49}" srcId="{C6738985-8721-47FD-9CD6-4598060E3D80}" destId="{590AA25C-3B90-4813-A4D8-DD563971BD33}" srcOrd="0" destOrd="0" parTransId="{C73C44C8-EF16-423A-9034-A0EB19F0EAA8}" sibTransId="{EECA19D3-38C3-4216-A783-088C13B03D92}"/>
    <dgm:cxn modelId="{D61EBBE8-4AED-4A5C-8E22-154B2D51B81A}" type="presOf" srcId="{C6738985-8721-47FD-9CD6-4598060E3D80}" destId="{7C671880-2D3E-4B7D-8CEA-30BA016F9315}" srcOrd="0" destOrd="0" presId="urn:diagrams.loki3.com/VaryingWidthList+Icon"/>
    <dgm:cxn modelId="{17CE38FB-4D7B-4D68-B82D-BF5A878C9D87}" type="presOf" srcId="{CDDE1C1A-2F15-4B98-A95D-E1FB4A186650}" destId="{D8B8A1D4-0698-4A79-81CD-99C7373F8669}" srcOrd="0" destOrd="0" presId="urn:diagrams.loki3.com/VaryingWidthList+Icon"/>
    <dgm:cxn modelId="{93CEF13E-F5B0-4D86-9E55-6E9B2017E7D3}" type="presOf" srcId="{8E8A1B20-339D-48D6-8481-8848C562B1E8}" destId="{CD11F1CC-0D3B-4E99-B975-3D5A46316D1B}" srcOrd="0" destOrd="0" presId="urn:diagrams.loki3.com/VaryingWidthList+Icon"/>
    <dgm:cxn modelId="{24667952-AB82-4F76-9455-3680982D973A}" type="presOf" srcId="{590AA25C-3B90-4813-A4D8-DD563971BD33}" destId="{EC651BB1-52FC-4C98-A30B-0A09FFB65233}" srcOrd="0" destOrd="0" presId="urn:diagrams.loki3.com/VaryingWidthList+Icon"/>
    <dgm:cxn modelId="{F3945F47-E44B-4E7D-92BB-F6A3A61F0FC2}" type="presParOf" srcId="{7C671880-2D3E-4B7D-8CEA-30BA016F9315}" destId="{EC651BB1-52FC-4C98-A30B-0A09FFB65233}" srcOrd="0" destOrd="0" presId="urn:diagrams.loki3.com/VaryingWidthList+Icon"/>
    <dgm:cxn modelId="{5E9F7FC1-E838-4E43-8B61-C13D71C435B2}" type="presParOf" srcId="{7C671880-2D3E-4B7D-8CEA-30BA016F9315}" destId="{EA18715F-A21D-456E-BB39-6E71D6AB924E}" srcOrd="1" destOrd="0" presId="urn:diagrams.loki3.com/VaryingWidthList+Icon"/>
    <dgm:cxn modelId="{DC9220A6-6B8F-4CC3-AE57-252DE19E1A54}" type="presParOf" srcId="{7C671880-2D3E-4B7D-8CEA-30BA016F9315}" destId="{D8B8A1D4-0698-4A79-81CD-99C7373F8669}" srcOrd="2" destOrd="0" presId="urn:diagrams.loki3.com/VaryingWidthList+Icon"/>
    <dgm:cxn modelId="{359492F9-A8E3-4F3A-956B-6B608AC51A00}" type="presParOf" srcId="{7C671880-2D3E-4B7D-8CEA-30BA016F9315}" destId="{D8BA20A4-F895-4FA3-844C-86F2CCA71B8B}" srcOrd="3" destOrd="0" presId="urn:diagrams.loki3.com/VaryingWidthList+Icon"/>
    <dgm:cxn modelId="{EDCE90EF-B6B0-4D4F-B014-A0F5215B3343}" type="presParOf" srcId="{7C671880-2D3E-4B7D-8CEA-30BA016F9315}" destId="{CD11F1CC-0D3B-4E99-B975-3D5A46316D1B}" srcOrd="4" destOrd="0" presId="urn:diagrams.loki3.com/VaryingWidthList+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5BD9B236-6505-4D02-A9CD-D7FD698FD356}" type="doc">
      <dgm:prSet loTypeId="urn:diagrams.loki3.com/VaryingWidthList+Icon" loCatId="list" qsTypeId="urn:microsoft.com/office/officeart/2005/8/quickstyle/simple1" qsCatId="simple" csTypeId="urn:microsoft.com/office/officeart/2005/8/colors/accent1_2" csCatId="accent1" phldr="1"/>
      <dgm:spPr/>
    </dgm:pt>
    <dgm:pt modelId="{D51111B6-4C12-417C-B69E-16D0FA83E530}">
      <dgm:prSet phldrT="[Text]" custT="1"/>
      <dgm:spPr/>
      <dgm:t>
        <a:bodyPr/>
        <a:lstStyle/>
        <a:p>
          <a:pPr algn="ctr"/>
          <a:r>
            <a:rPr lang="en-US" sz="3000" dirty="0" smtClean="0"/>
            <a:t>Enables student communication set-up to college provided email address or all available email addresses in Banner</a:t>
          </a:r>
          <a:endParaRPr lang="en-US" sz="3000" dirty="0"/>
        </a:p>
      </dgm:t>
    </dgm:pt>
    <dgm:pt modelId="{1363AC55-87F9-4CD6-9628-4F733C894C9A}" type="parTrans" cxnId="{375454F2-7ED3-4F72-B361-7EC717B66A78}">
      <dgm:prSet/>
      <dgm:spPr/>
      <dgm:t>
        <a:bodyPr/>
        <a:lstStyle/>
        <a:p>
          <a:endParaRPr lang="en-US"/>
        </a:p>
      </dgm:t>
    </dgm:pt>
    <dgm:pt modelId="{355707B9-0565-4A49-886F-746627045321}" type="sibTrans" cxnId="{375454F2-7ED3-4F72-B361-7EC717B66A78}">
      <dgm:prSet/>
      <dgm:spPr/>
      <dgm:t>
        <a:bodyPr/>
        <a:lstStyle/>
        <a:p>
          <a:endParaRPr lang="en-US"/>
        </a:p>
      </dgm:t>
    </dgm:pt>
    <dgm:pt modelId="{B54A2AA4-E4BF-4B93-AE5B-E4C0A5A71376}">
      <dgm:prSet phldrT="[Text]" custT="1"/>
      <dgm:spPr/>
      <dgm:t>
        <a:bodyPr/>
        <a:lstStyle/>
        <a:p>
          <a:r>
            <a:rPr lang="en-US" sz="3000" dirty="0" smtClean="0"/>
            <a:t>Requires specification of student email domain for communication to student college email address </a:t>
          </a:r>
          <a:r>
            <a:rPr lang="en-US" sz="3000" b="1" dirty="0" smtClean="0"/>
            <a:t>ONLY</a:t>
          </a:r>
          <a:endParaRPr lang="en-US" sz="3000" b="1" dirty="0"/>
        </a:p>
      </dgm:t>
    </dgm:pt>
    <dgm:pt modelId="{61045BF8-18E3-466A-92F7-48D6805E76FD}" type="parTrans" cxnId="{6B7CB139-CCE8-486B-B21C-6199962151D4}">
      <dgm:prSet/>
      <dgm:spPr/>
      <dgm:t>
        <a:bodyPr/>
        <a:lstStyle/>
        <a:p>
          <a:endParaRPr lang="en-US"/>
        </a:p>
      </dgm:t>
    </dgm:pt>
    <dgm:pt modelId="{3B666954-7ABC-4FB9-8F56-66C671F747EB}" type="sibTrans" cxnId="{6B7CB139-CCE8-486B-B21C-6199962151D4}">
      <dgm:prSet/>
      <dgm:spPr/>
      <dgm:t>
        <a:bodyPr/>
        <a:lstStyle/>
        <a:p>
          <a:endParaRPr lang="en-US"/>
        </a:p>
      </dgm:t>
    </dgm:pt>
    <dgm:pt modelId="{E5EDFB5F-B147-48C7-AA38-0298FBAB4F56}" type="pres">
      <dgm:prSet presAssocID="{5BD9B236-6505-4D02-A9CD-D7FD698FD356}" presName="Name0" presStyleCnt="0">
        <dgm:presLayoutVars>
          <dgm:resizeHandles/>
        </dgm:presLayoutVars>
      </dgm:prSet>
      <dgm:spPr/>
    </dgm:pt>
    <dgm:pt modelId="{D19D248A-A104-4B36-B114-0C2324C255EC}" type="pres">
      <dgm:prSet presAssocID="{D51111B6-4C12-417C-B69E-16D0FA83E530}" presName="text" presStyleLbl="node1" presStyleIdx="0" presStyleCnt="2" custScaleX="909285" custScaleY="132278">
        <dgm:presLayoutVars>
          <dgm:bulletEnabled val="1"/>
        </dgm:presLayoutVars>
      </dgm:prSet>
      <dgm:spPr/>
      <dgm:t>
        <a:bodyPr/>
        <a:lstStyle/>
        <a:p>
          <a:endParaRPr lang="en-US"/>
        </a:p>
      </dgm:t>
    </dgm:pt>
    <dgm:pt modelId="{B094971A-96A6-4005-BD46-7C5CDCB4DF8B}" type="pres">
      <dgm:prSet presAssocID="{355707B9-0565-4A49-886F-746627045321}" presName="space" presStyleCnt="0"/>
      <dgm:spPr/>
    </dgm:pt>
    <dgm:pt modelId="{8A76115E-6A87-41EA-A66D-697C4978F74B}" type="pres">
      <dgm:prSet presAssocID="{B54A2AA4-E4BF-4B93-AE5B-E4C0A5A71376}" presName="text" presStyleLbl="node1" presStyleIdx="1" presStyleCnt="2" custScaleX="803451" custScaleY="93851">
        <dgm:presLayoutVars>
          <dgm:bulletEnabled val="1"/>
        </dgm:presLayoutVars>
      </dgm:prSet>
      <dgm:spPr/>
      <dgm:t>
        <a:bodyPr/>
        <a:lstStyle/>
        <a:p>
          <a:endParaRPr lang="en-US"/>
        </a:p>
      </dgm:t>
    </dgm:pt>
  </dgm:ptLst>
  <dgm:cxnLst>
    <dgm:cxn modelId="{6B7CB139-CCE8-486B-B21C-6199962151D4}" srcId="{5BD9B236-6505-4D02-A9CD-D7FD698FD356}" destId="{B54A2AA4-E4BF-4B93-AE5B-E4C0A5A71376}" srcOrd="1" destOrd="0" parTransId="{61045BF8-18E3-466A-92F7-48D6805E76FD}" sibTransId="{3B666954-7ABC-4FB9-8F56-66C671F747EB}"/>
    <dgm:cxn modelId="{375454F2-7ED3-4F72-B361-7EC717B66A78}" srcId="{5BD9B236-6505-4D02-A9CD-D7FD698FD356}" destId="{D51111B6-4C12-417C-B69E-16D0FA83E530}" srcOrd="0" destOrd="0" parTransId="{1363AC55-87F9-4CD6-9628-4F733C894C9A}" sibTransId="{355707B9-0565-4A49-886F-746627045321}"/>
    <dgm:cxn modelId="{696EA893-9914-4695-9DED-3B21ABE3D0DA}" type="presOf" srcId="{D51111B6-4C12-417C-B69E-16D0FA83E530}" destId="{D19D248A-A104-4B36-B114-0C2324C255EC}" srcOrd="0" destOrd="0" presId="urn:diagrams.loki3.com/VaryingWidthList+Icon"/>
    <dgm:cxn modelId="{EEE284F9-8D48-416A-8A82-6D3751685628}" type="presOf" srcId="{B54A2AA4-E4BF-4B93-AE5B-E4C0A5A71376}" destId="{8A76115E-6A87-41EA-A66D-697C4978F74B}" srcOrd="0" destOrd="0" presId="urn:diagrams.loki3.com/VaryingWidthList+Icon"/>
    <dgm:cxn modelId="{71F9C298-C133-47D0-A71D-D9A6501A339C}" type="presOf" srcId="{5BD9B236-6505-4D02-A9CD-D7FD698FD356}" destId="{E5EDFB5F-B147-48C7-AA38-0298FBAB4F56}" srcOrd="0" destOrd="0" presId="urn:diagrams.loki3.com/VaryingWidthList+Icon"/>
    <dgm:cxn modelId="{D8120A26-3ED4-453F-976B-7DA9747E470D}" type="presParOf" srcId="{E5EDFB5F-B147-48C7-AA38-0298FBAB4F56}" destId="{D19D248A-A104-4B36-B114-0C2324C255EC}" srcOrd="0" destOrd="0" presId="urn:diagrams.loki3.com/VaryingWidthList+Icon"/>
    <dgm:cxn modelId="{F7D9F300-497A-4319-889E-716A273706E2}" type="presParOf" srcId="{E5EDFB5F-B147-48C7-AA38-0298FBAB4F56}" destId="{B094971A-96A6-4005-BD46-7C5CDCB4DF8B}" srcOrd="1" destOrd="0" presId="urn:diagrams.loki3.com/VaryingWidthList+Icon"/>
    <dgm:cxn modelId="{0C7825B9-7549-4376-BFB0-C7B86282F478}" type="presParOf" srcId="{E5EDFB5F-B147-48C7-AA38-0298FBAB4F56}" destId="{8A76115E-6A87-41EA-A66D-697C4978F74B}" srcOrd="2" destOrd="0" presId="urn:diagrams.loki3.com/VaryingWidthList+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59A0ED-A34A-4028-A009-BAF0B5C3E1C0}">
      <dsp:nvSpPr>
        <dsp:cNvPr id="0" name=""/>
        <dsp:cNvSpPr/>
      </dsp:nvSpPr>
      <dsp:spPr>
        <a:xfrm>
          <a:off x="2602399" y="1424272"/>
          <a:ext cx="4876074" cy="3252341"/>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241808" rIns="241808" bIns="241808" numCol="1" spcCol="1270" anchor="ctr" anchorCtr="0">
          <a:noAutofit/>
        </a:bodyPr>
        <a:lstStyle/>
        <a:p>
          <a:pPr lvl="0" algn="l" defTabSz="1511300">
            <a:lnSpc>
              <a:spcPct val="90000"/>
            </a:lnSpc>
            <a:spcBef>
              <a:spcPct val="0"/>
            </a:spcBef>
            <a:spcAft>
              <a:spcPct val="35000"/>
            </a:spcAft>
          </a:pPr>
          <a:r>
            <a:rPr lang="en-US" sz="3400" kern="1200" dirty="0" smtClean="0"/>
            <a:t>A collaborative    web-based early intervention referral process designed to identify and sustain students who may be at-risk of attrition </a:t>
          </a:r>
          <a:endParaRPr lang="en-US" sz="3400" kern="1200" dirty="0"/>
        </a:p>
      </dsp:txBody>
      <dsp:txXfrm>
        <a:off x="3382571" y="1424272"/>
        <a:ext cx="4095902" cy="3252341"/>
      </dsp:txXfrm>
    </dsp:sp>
    <dsp:sp modelId="{69ADD85C-3121-44D1-B432-ADDD9B5055D3}">
      <dsp:nvSpPr>
        <dsp:cNvPr id="0" name=""/>
        <dsp:cNvSpPr/>
      </dsp:nvSpPr>
      <dsp:spPr>
        <a:xfrm>
          <a:off x="1826" y="123985"/>
          <a:ext cx="3381037" cy="441817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422400">
            <a:lnSpc>
              <a:spcPct val="90000"/>
            </a:lnSpc>
            <a:spcBef>
              <a:spcPct val="0"/>
            </a:spcBef>
            <a:spcAft>
              <a:spcPct val="35000"/>
            </a:spcAft>
          </a:pPr>
          <a:r>
            <a:rPr lang="en-US" sz="3200" kern="1200" dirty="0" smtClean="0"/>
            <a:t>Technical College System of Georgia’s Early Alert Management System also known as </a:t>
          </a:r>
          <a:r>
            <a:rPr lang="en-US" sz="3200" b="1" kern="1200" dirty="0" smtClean="0"/>
            <a:t>TEAMS</a:t>
          </a:r>
          <a:endParaRPr lang="en-US" sz="3200" kern="1200" dirty="0"/>
        </a:p>
      </dsp:txBody>
      <dsp:txXfrm>
        <a:off x="496967" y="771012"/>
        <a:ext cx="2390755" cy="3124124"/>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9D248A-A104-4B36-B114-0C2324C255EC}">
      <dsp:nvSpPr>
        <dsp:cNvPr id="0" name=""/>
        <dsp:cNvSpPr/>
      </dsp:nvSpPr>
      <dsp:spPr>
        <a:xfrm>
          <a:off x="0" y="205"/>
          <a:ext cx="7499350" cy="244193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1333500">
            <a:lnSpc>
              <a:spcPct val="90000"/>
            </a:lnSpc>
            <a:spcBef>
              <a:spcPct val="0"/>
            </a:spcBef>
            <a:spcAft>
              <a:spcPct val="35000"/>
            </a:spcAft>
          </a:pPr>
          <a:r>
            <a:rPr lang="en-US" sz="3000" kern="1200" dirty="0" smtClean="0"/>
            <a:t>Enables student communication set-up to college provided email address or all available email addresses in Banner</a:t>
          </a:r>
          <a:endParaRPr lang="en-US" sz="3000" kern="1200" dirty="0"/>
        </a:p>
      </dsp:txBody>
      <dsp:txXfrm>
        <a:off x="0" y="205"/>
        <a:ext cx="7499350" cy="2441936"/>
      </dsp:txXfrm>
    </dsp:sp>
    <dsp:sp modelId="{8A76115E-6A87-41EA-A66D-697C4978F74B}">
      <dsp:nvSpPr>
        <dsp:cNvPr id="0" name=""/>
        <dsp:cNvSpPr/>
      </dsp:nvSpPr>
      <dsp:spPr>
        <a:xfrm>
          <a:off x="0" y="2534445"/>
          <a:ext cx="7499350" cy="173254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1333500">
            <a:lnSpc>
              <a:spcPct val="90000"/>
            </a:lnSpc>
            <a:spcBef>
              <a:spcPct val="0"/>
            </a:spcBef>
            <a:spcAft>
              <a:spcPct val="35000"/>
            </a:spcAft>
          </a:pPr>
          <a:r>
            <a:rPr lang="en-US" sz="3000" kern="1200" dirty="0" smtClean="0"/>
            <a:t>Requires specification of student email domain for communication to student college email address </a:t>
          </a:r>
          <a:r>
            <a:rPr lang="en-US" sz="3000" b="1" kern="1200" dirty="0" smtClean="0"/>
            <a:t>ONLY</a:t>
          </a:r>
          <a:endParaRPr lang="en-US" sz="3000" b="1" kern="1200" dirty="0"/>
        </a:p>
      </dsp:txBody>
      <dsp:txXfrm>
        <a:off x="0" y="2534445"/>
        <a:ext cx="7499350" cy="1732549"/>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6F1C8D-6221-4ABE-9D08-D19C36E21911}">
      <dsp:nvSpPr>
        <dsp:cNvPr id="0" name=""/>
        <dsp:cNvSpPr/>
      </dsp:nvSpPr>
      <dsp:spPr>
        <a:xfrm>
          <a:off x="59674" y="2277"/>
          <a:ext cx="7380000" cy="159642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3660" tIns="73660" rIns="73660" bIns="73660" numCol="1" spcCol="1270" anchor="ctr" anchorCtr="0">
          <a:noAutofit/>
        </a:bodyPr>
        <a:lstStyle/>
        <a:p>
          <a:pPr lvl="0" algn="ctr" defTabSz="1289050">
            <a:lnSpc>
              <a:spcPct val="90000"/>
            </a:lnSpc>
            <a:spcBef>
              <a:spcPct val="0"/>
            </a:spcBef>
            <a:spcAft>
              <a:spcPct val="35000"/>
            </a:spcAft>
          </a:pPr>
          <a:r>
            <a:rPr lang="en-US" sz="2900" kern="1200" dirty="0" smtClean="0"/>
            <a:t>Interventions are action-oriented methodologies that can be recommended to the student for successful academic progression </a:t>
          </a:r>
          <a:endParaRPr lang="en-US" sz="2900" kern="1200" dirty="0"/>
        </a:p>
      </dsp:txBody>
      <dsp:txXfrm>
        <a:off x="59674" y="2277"/>
        <a:ext cx="7380000" cy="1596426"/>
      </dsp:txXfrm>
    </dsp:sp>
    <dsp:sp modelId="{50AD53EA-D19F-4B32-BB7D-3E75ECD40494}">
      <dsp:nvSpPr>
        <dsp:cNvPr id="0" name=""/>
        <dsp:cNvSpPr/>
      </dsp:nvSpPr>
      <dsp:spPr>
        <a:xfrm>
          <a:off x="0" y="1751066"/>
          <a:ext cx="7499350" cy="304725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3660" tIns="73660" rIns="73660" bIns="73660" numCol="1" spcCol="1270" anchor="ctr" anchorCtr="0">
          <a:noAutofit/>
        </a:bodyPr>
        <a:lstStyle/>
        <a:p>
          <a:pPr lvl="0" algn="ctr" defTabSz="1289050">
            <a:lnSpc>
              <a:spcPct val="90000"/>
            </a:lnSpc>
            <a:spcBef>
              <a:spcPct val="0"/>
            </a:spcBef>
            <a:spcAft>
              <a:spcPct val="35000"/>
            </a:spcAft>
          </a:pPr>
          <a:r>
            <a:rPr lang="en-US" sz="2900" kern="1200" dirty="0" smtClean="0"/>
            <a:t>Enables intervention selection set-up pertinent to college e.g. ABC college writes "Referred student to contact the academic tutors in Academic Achievement Center for content reinforcement" while XYZ college writes "Referred student to contact the academic tutors in Tutoring Labs for content reinforcement". </a:t>
          </a:r>
          <a:endParaRPr lang="en-US" sz="2900" kern="1200" dirty="0"/>
        </a:p>
      </dsp:txBody>
      <dsp:txXfrm>
        <a:off x="0" y="1751066"/>
        <a:ext cx="7499350" cy="3047255"/>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52DF77-C564-4E89-9418-3621F0D7AF81}">
      <dsp:nvSpPr>
        <dsp:cNvPr id="0" name=""/>
        <dsp:cNvSpPr/>
      </dsp:nvSpPr>
      <dsp:spPr>
        <a:xfrm>
          <a:off x="-5427139" y="-831103"/>
          <a:ext cx="6462806" cy="6462806"/>
        </a:xfrm>
        <a:prstGeom prst="blockArc">
          <a:avLst>
            <a:gd name="adj1" fmla="val 18900000"/>
            <a:gd name="adj2" fmla="val 2700000"/>
            <a:gd name="adj3" fmla="val 334"/>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FA24F93-9861-4CED-96F2-F288CCF3291E}">
      <dsp:nvSpPr>
        <dsp:cNvPr id="0" name=""/>
        <dsp:cNvSpPr/>
      </dsp:nvSpPr>
      <dsp:spPr>
        <a:xfrm>
          <a:off x="666323" y="320041"/>
          <a:ext cx="6766778" cy="128015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95" tIns="55880" rIns="55880" bIns="55880" numCol="1" spcCol="1270" anchor="ctr" anchorCtr="0">
          <a:noAutofit/>
        </a:bodyPr>
        <a:lstStyle/>
        <a:p>
          <a:pPr lvl="0" algn="l" defTabSz="977900">
            <a:lnSpc>
              <a:spcPct val="90000"/>
            </a:lnSpc>
            <a:spcBef>
              <a:spcPct val="0"/>
            </a:spcBef>
            <a:spcAft>
              <a:spcPct val="35000"/>
            </a:spcAft>
          </a:pPr>
          <a:r>
            <a:rPr lang="en-US" sz="2200" kern="1200" dirty="0" smtClean="0"/>
            <a:t>Enables the college to get an idea about the total number of alerts explicit to various alert categories, intervention types, college divisions, and functional teams</a:t>
          </a:r>
          <a:endParaRPr lang="en-US" sz="2200" kern="1200" dirty="0"/>
        </a:p>
      </dsp:txBody>
      <dsp:txXfrm>
        <a:off x="666323" y="320041"/>
        <a:ext cx="6766778" cy="1280156"/>
      </dsp:txXfrm>
    </dsp:sp>
    <dsp:sp modelId="{479702FB-9FF1-4E78-A64F-E9FD7D648604}">
      <dsp:nvSpPr>
        <dsp:cNvPr id="0" name=""/>
        <dsp:cNvSpPr/>
      </dsp:nvSpPr>
      <dsp:spPr>
        <a:xfrm>
          <a:off x="66248" y="360044"/>
          <a:ext cx="1200150" cy="1200150"/>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784173A-100C-4DBA-96C5-F5BBDE0E3D82}">
      <dsp:nvSpPr>
        <dsp:cNvPr id="0" name=""/>
        <dsp:cNvSpPr/>
      </dsp:nvSpPr>
      <dsp:spPr>
        <a:xfrm>
          <a:off x="1015326" y="1920239"/>
          <a:ext cx="6417774" cy="96012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95" tIns="55880" rIns="55880" bIns="55880" numCol="1" spcCol="1270" anchor="ctr" anchorCtr="0">
          <a:noAutofit/>
        </a:bodyPr>
        <a:lstStyle/>
        <a:p>
          <a:pPr lvl="0" algn="l" defTabSz="977900">
            <a:lnSpc>
              <a:spcPct val="90000"/>
            </a:lnSpc>
            <a:spcBef>
              <a:spcPct val="0"/>
            </a:spcBef>
            <a:spcAft>
              <a:spcPct val="35000"/>
            </a:spcAft>
          </a:pPr>
          <a:r>
            <a:rPr lang="en-US" sz="2200" kern="1200" dirty="0" smtClean="0"/>
            <a:t>Provides ability to design and develop strategies to better student learning experience as well as manage the alerts and interventions optimally</a:t>
          </a:r>
          <a:endParaRPr lang="en-US" sz="2200" kern="1200" dirty="0"/>
        </a:p>
      </dsp:txBody>
      <dsp:txXfrm>
        <a:off x="1015326" y="1920239"/>
        <a:ext cx="6417774" cy="960120"/>
      </dsp:txXfrm>
    </dsp:sp>
    <dsp:sp modelId="{D23D0DCD-3210-48CC-BCC7-BB7623C82371}">
      <dsp:nvSpPr>
        <dsp:cNvPr id="0" name=""/>
        <dsp:cNvSpPr/>
      </dsp:nvSpPr>
      <dsp:spPr>
        <a:xfrm>
          <a:off x="415251" y="1800224"/>
          <a:ext cx="1200150" cy="1200150"/>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4276FE5-C51E-49C6-98EE-02CD7549F01F}">
      <dsp:nvSpPr>
        <dsp:cNvPr id="0" name=""/>
        <dsp:cNvSpPr/>
      </dsp:nvSpPr>
      <dsp:spPr>
        <a:xfrm>
          <a:off x="666323" y="3360420"/>
          <a:ext cx="6766778" cy="96012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95" tIns="55880" rIns="55880" bIns="55880" numCol="1" spcCol="1270" anchor="ctr" anchorCtr="0">
          <a:noAutofit/>
        </a:bodyPr>
        <a:lstStyle/>
        <a:p>
          <a:pPr lvl="0" algn="l" defTabSz="977900">
            <a:lnSpc>
              <a:spcPct val="90000"/>
            </a:lnSpc>
            <a:spcBef>
              <a:spcPct val="0"/>
            </a:spcBef>
            <a:spcAft>
              <a:spcPct val="35000"/>
            </a:spcAft>
          </a:pPr>
          <a:r>
            <a:rPr lang="en-US" sz="2200" kern="1200" dirty="0" smtClean="0"/>
            <a:t>Act upon evident gaps with respect to referrals and interventions directed for these referrals by quantifiable outcomes data     </a:t>
          </a:r>
          <a:endParaRPr lang="en-US" sz="2200" kern="1200" dirty="0"/>
        </a:p>
      </dsp:txBody>
      <dsp:txXfrm>
        <a:off x="666323" y="3360420"/>
        <a:ext cx="6766778" cy="960120"/>
      </dsp:txXfrm>
    </dsp:sp>
    <dsp:sp modelId="{D0C96C4F-2A1E-4649-8E39-F8C3CCCA726D}">
      <dsp:nvSpPr>
        <dsp:cNvPr id="0" name=""/>
        <dsp:cNvSpPr/>
      </dsp:nvSpPr>
      <dsp:spPr>
        <a:xfrm>
          <a:off x="66248" y="3240404"/>
          <a:ext cx="1200150" cy="1200150"/>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D7CE05-D010-42F6-B08C-448425D95E11}">
      <dsp:nvSpPr>
        <dsp:cNvPr id="0" name=""/>
        <dsp:cNvSpPr/>
      </dsp:nvSpPr>
      <dsp:spPr>
        <a:xfrm>
          <a:off x="0" y="89770"/>
          <a:ext cx="7499350" cy="206434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smtClean="0"/>
            <a:t>Systematic approach to avail faculty and staff to collectively communicate and provide tools to generate successful and measurable outcomes in student achievement</a:t>
          </a:r>
          <a:endParaRPr lang="en-US" sz="2400" kern="1200" dirty="0"/>
        </a:p>
      </dsp:txBody>
      <dsp:txXfrm>
        <a:off x="100773" y="190543"/>
        <a:ext cx="7297804" cy="1862799"/>
      </dsp:txXfrm>
    </dsp:sp>
    <dsp:sp modelId="{20E7BCFC-4432-4FCE-A391-D1E0E801721C}">
      <dsp:nvSpPr>
        <dsp:cNvPr id="0" name=""/>
        <dsp:cNvSpPr/>
      </dsp:nvSpPr>
      <dsp:spPr>
        <a:xfrm>
          <a:off x="0" y="2154115"/>
          <a:ext cx="7499350" cy="397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8104" tIns="30480" rIns="170688" bIns="30480" numCol="1" spcCol="1270" anchor="t" anchorCtr="0">
          <a:noAutofit/>
        </a:bodyPr>
        <a:lstStyle/>
        <a:p>
          <a:pPr marL="171450" lvl="1" indent="-171450" algn="l" defTabSz="844550">
            <a:lnSpc>
              <a:spcPct val="90000"/>
            </a:lnSpc>
            <a:spcBef>
              <a:spcPct val="0"/>
            </a:spcBef>
            <a:spcAft>
              <a:spcPct val="20000"/>
            </a:spcAft>
            <a:buChar char="••"/>
          </a:pPr>
          <a:endParaRPr lang="en-US" sz="1900" kern="1200" dirty="0"/>
        </a:p>
      </dsp:txBody>
      <dsp:txXfrm>
        <a:off x="0" y="2154115"/>
        <a:ext cx="7499350" cy="397440"/>
      </dsp:txXfrm>
    </dsp:sp>
    <dsp:sp modelId="{4C069AB1-02D2-4708-9AF8-D68EAF0FAA27}">
      <dsp:nvSpPr>
        <dsp:cNvPr id="0" name=""/>
        <dsp:cNvSpPr/>
      </dsp:nvSpPr>
      <dsp:spPr>
        <a:xfrm>
          <a:off x="0" y="2551555"/>
          <a:ext cx="7499350" cy="176183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smtClean="0"/>
            <a:t>Systemic process to benefit colleges in creating and modifying their operational methodology to retain and divert </a:t>
          </a:r>
          <a:r>
            <a:rPr lang="en-US" sz="2400" kern="1200" dirty="0" smtClean="0"/>
            <a:t>at-risk students </a:t>
          </a:r>
          <a:r>
            <a:rPr lang="en-US" sz="2400" kern="1200" dirty="0" smtClean="0"/>
            <a:t>towards successful completion</a:t>
          </a:r>
          <a:endParaRPr lang="en-US" sz="2400" kern="1200" dirty="0"/>
        </a:p>
      </dsp:txBody>
      <dsp:txXfrm>
        <a:off x="86006" y="2637561"/>
        <a:ext cx="7327338" cy="1589822"/>
      </dsp:txXfrm>
    </dsp:sp>
    <dsp:sp modelId="{A50EE13B-8BEE-404D-82F6-7BB478864D3A}">
      <dsp:nvSpPr>
        <dsp:cNvPr id="0" name=""/>
        <dsp:cNvSpPr/>
      </dsp:nvSpPr>
      <dsp:spPr>
        <a:xfrm>
          <a:off x="0" y="4313389"/>
          <a:ext cx="7499350" cy="397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8104" tIns="30480" rIns="170688" bIns="30480" numCol="1" spcCol="1270" anchor="t" anchorCtr="0">
          <a:noAutofit/>
        </a:bodyPr>
        <a:lstStyle/>
        <a:p>
          <a:pPr marL="171450" lvl="1" indent="-171450" algn="l" defTabSz="844550">
            <a:lnSpc>
              <a:spcPct val="90000"/>
            </a:lnSpc>
            <a:spcBef>
              <a:spcPct val="0"/>
            </a:spcBef>
            <a:spcAft>
              <a:spcPct val="20000"/>
            </a:spcAft>
            <a:buChar char="••"/>
          </a:pPr>
          <a:endParaRPr lang="en-US" sz="1900" kern="1200" dirty="0"/>
        </a:p>
      </dsp:txBody>
      <dsp:txXfrm>
        <a:off x="0" y="4313389"/>
        <a:ext cx="7499350" cy="39744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C3A0AA-7792-4BEE-AF79-3F85E2D7B93F}">
      <dsp:nvSpPr>
        <dsp:cNvPr id="0" name=""/>
        <dsp:cNvSpPr/>
      </dsp:nvSpPr>
      <dsp:spPr>
        <a:xfrm>
          <a:off x="2310" y="117653"/>
          <a:ext cx="6756340" cy="106558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245" tIns="36830" rIns="55245" bIns="36830" numCol="1" spcCol="1270" anchor="ctr" anchorCtr="0">
          <a:noAutofit/>
        </a:bodyPr>
        <a:lstStyle/>
        <a:p>
          <a:pPr lvl="0" algn="ctr" defTabSz="1289050">
            <a:lnSpc>
              <a:spcPct val="90000"/>
            </a:lnSpc>
            <a:spcBef>
              <a:spcPct val="0"/>
            </a:spcBef>
            <a:spcAft>
              <a:spcPct val="35000"/>
            </a:spcAft>
          </a:pPr>
          <a:r>
            <a:rPr lang="en-US" sz="2900" kern="1200" dirty="0" smtClean="0"/>
            <a:t>Enhance academic performance, retention, and on-time degree completion</a:t>
          </a:r>
          <a:endParaRPr lang="en-US" sz="2900" kern="1200" dirty="0"/>
        </a:p>
      </dsp:txBody>
      <dsp:txXfrm>
        <a:off x="33520" y="148863"/>
        <a:ext cx="6693920" cy="1003161"/>
      </dsp:txXfrm>
    </dsp:sp>
    <dsp:sp modelId="{1BD67EE5-2308-408D-AF92-648AF2497E74}">
      <dsp:nvSpPr>
        <dsp:cNvPr id="0" name=""/>
        <dsp:cNvSpPr/>
      </dsp:nvSpPr>
      <dsp:spPr>
        <a:xfrm>
          <a:off x="677944" y="1183235"/>
          <a:ext cx="675634" cy="1065581"/>
        </a:xfrm>
        <a:custGeom>
          <a:avLst/>
          <a:gdLst/>
          <a:ahLst/>
          <a:cxnLst/>
          <a:rect l="0" t="0" r="0" b="0"/>
          <a:pathLst>
            <a:path>
              <a:moveTo>
                <a:pt x="0" y="0"/>
              </a:moveTo>
              <a:lnTo>
                <a:pt x="0" y="1065581"/>
              </a:lnTo>
              <a:lnTo>
                <a:pt x="675634" y="106558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169FFEE-ED0C-4122-814D-97F42743A3B4}">
      <dsp:nvSpPr>
        <dsp:cNvPr id="0" name=""/>
        <dsp:cNvSpPr/>
      </dsp:nvSpPr>
      <dsp:spPr>
        <a:xfrm>
          <a:off x="1353578" y="1449630"/>
          <a:ext cx="6143460" cy="159837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38100" rIns="57150" bIns="38100" numCol="1" spcCol="1270" anchor="ctr" anchorCtr="0">
          <a:noAutofit/>
        </a:bodyPr>
        <a:lstStyle/>
        <a:p>
          <a:pPr lvl="0" algn="l" defTabSz="1333500">
            <a:lnSpc>
              <a:spcPct val="90000"/>
            </a:lnSpc>
            <a:spcBef>
              <a:spcPct val="0"/>
            </a:spcBef>
            <a:spcAft>
              <a:spcPct val="35000"/>
            </a:spcAft>
          </a:pPr>
          <a:r>
            <a:rPr lang="en-US" sz="3000" kern="1200" dirty="0" smtClean="0"/>
            <a:t>Identify students who may be at-risk for course completion possibly early in the semester </a:t>
          </a:r>
          <a:endParaRPr lang="en-US" sz="3000" kern="1200" dirty="0"/>
        </a:p>
      </dsp:txBody>
      <dsp:txXfrm>
        <a:off x="1400393" y="1496445"/>
        <a:ext cx="6049830" cy="1504742"/>
      </dsp:txXfrm>
    </dsp:sp>
    <dsp:sp modelId="{B39026B2-9991-40CD-AAED-A1348AC44306}">
      <dsp:nvSpPr>
        <dsp:cNvPr id="0" name=""/>
        <dsp:cNvSpPr/>
      </dsp:nvSpPr>
      <dsp:spPr>
        <a:xfrm>
          <a:off x="677944" y="1183235"/>
          <a:ext cx="675634" cy="2815436"/>
        </a:xfrm>
        <a:custGeom>
          <a:avLst/>
          <a:gdLst/>
          <a:ahLst/>
          <a:cxnLst/>
          <a:rect l="0" t="0" r="0" b="0"/>
          <a:pathLst>
            <a:path>
              <a:moveTo>
                <a:pt x="0" y="0"/>
              </a:moveTo>
              <a:lnTo>
                <a:pt x="0" y="2815436"/>
              </a:lnTo>
              <a:lnTo>
                <a:pt x="675634" y="281543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84E6723-E76C-469D-A8CA-2B0A8D7199AD}">
      <dsp:nvSpPr>
        <dsp:cNvPr id="0" name=""/>
        <dsp:cNvSpPr/>
      </dsp:nvSpPr>
      <dsp:spPr>
        <a:xfrm>
          <a:off x="1353578" y="3314398"/>
          <a:ext cx="4597685" cy="136854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38100" rIns="57150" bIns="38100" numCol="1" spcCol="1270" anchor="ctr" anchorCtr="0">
          <a:noAutofit/>
        </a:bodyPr>
        <a:lstStyle/>
        <a:p>
          <a:pPr lvl="0" algn="l" defTabSz="1333500">
            <a:lnSpc>
              <a:spcPct val="90000"/>
            </a:lnSpc>
            <a:spcBef>
              <a:spcPct val="0"/>
            </a:spcBef>
            <a:spcAft>
              <a:spcPct val="35000"/>
            </a:spcAft>
          </a:pPr>
          <a:r>
            <a:rPr lang="en-US" sz="3000" kern="1200" dirty="0" smtClean="0"/>
            <a:t>Provide avenues of internal and external support to the student </a:t>
          </a:r>
          <a:endParaRPr lang="en-US" sz="3000" kern="1200" dirty="0"/>
        </a:p>
      </dsp:txBody>
      <dsp:txXfrm>
        <a:off x="1393661" y="3354481"/>
        <a:ext cx="4517519" cy="128838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5CB899-7A65-4B01-8AE7-9BBF5EF097B0}">
      <dsp:nvSpPr>
        <dsp:cNvPr id="0" name=""/>
        <dsp:cNvSpPr/>
      </dsp:nvSpPr>
      <dsp:spPr>
        <a:xfrm>
          <a:off x="915" y="0"/>
          <a:ext cx="2380164" cy="518160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en-US" sz="4000" kern="1200" dirty="0" smtClean="0"/>
            <a:t>Super User</a:t>
          </a:r>
          <a:endParaRPr lang="en-US" sz="4000" kern="1200" dirty="0"/>
        </a:p>
      </dsp:txBody>
      <dsp:txXfrm>
        <a:off x="915" y="0"/>
        <a:ext cx="2380164" cy="1554480"/>
      </dsp:txXfrm>
    </dsp:sp>
    <dsp:sp modelId="{E900513A-7EFE-440D-99F7-E926CB0560D2}">
      <dsp:nvSpPr>
        <dsp:cNvPr id="0" name=""/>
        <dsp:cNvSpPr/>
      </dsp:nvSpPr>
      <dsp:spPr>
        <a:xfrm>
          <a:off x="165099" y="1555065"/>
          <a:ext cx="2051797" cy="336686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5720" rIns="60960" bIns="45720" numCol="1" spcCol="1270" anchor="ctr" anchorCtr="0">
          <a:noAutofit/>
        </a:bodyPr>
        <a:lstStyle/>
        <a:p>
          <a:pPr lvl="0" algn="ctr" defTabSz="1066800">
            <a:lnSpc>
              <a:spcPct val="90000"/>
            </a:lnSpc>
            <a:spcBef>
              <a:spcPct val="0"/>
            </a:spcBef>
            <a:spcAft>
              <a:spcPct val="35000"/>
            </a:spcAft>
          </a:pPr>
          <a:r>
            <a:rPr lang="en-US" sz="2400" kern="1200" dirty="0" smtClean="0"/>
            <a:t>Has full control of all the alerts and responsible for managing the TEAMS application, interventions, and functional teams </a:t>
          </a:r>
          <a:endParaRPr lang="en-US" sz="2400" kern="1200" dirty="0"/>
        </a:p>
      </dsp:txBody>
      <dsp:txXfrm>
        <a:off x="225194" y="1615160"/>
        <a:ext cx="1931607" cy="3246679"/>
      </dsp:txXfrm>
    </dsp:sp>
    <dsp:sp modelId="{04D92307-CFE2-4499-BFCC-0353AFD29B70}">
      <dsp:nvSpPr>
        <dsp:cNvPr id="0" name=""/>
        <dsp:cNvSpPr/>
      </dsp:nvSpPr>
      <dsp:spPr>
        <a:xfrm>
          <a:off x="2559592" y="0"/>
          <a:ext cx="2380164" cy="518160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en-US" sz="4000" kern="1200" dirty="0" smtClean="0"/>
            <a:t>Personnel User</a:t>
          </a:r>
          <a:endParaRPr lang="en-US" sz="4000" kern="1200" dirty="0"/>
        </a:p>
      </dsp:txBody>
      <dsp:txXfrm>
        <a:off x="2559592" y="0"/>
        <a:ext cx="2380164" cy="1554480"/>
      </dsp:txXfrm>
    </dsp:sp>
    <dsp:sp modelId="{15F0C397-D08C-400E-BEBC-935CB3E34527}">
      <dsp:nvSpPr>
        <dsp:cNvPr id="0" name=""/>
        <dsp:cNvSpPr/>
      </dsp:nvSpPr>
      <dsp:spPr>
        <a:xfrm>
          <a:off x="2797609" y="1554480"/>
          <a:ext cx="1904131" cy="336804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5720" rIns="60960" bIns="45720" numCol="1" spcCol="1270" anchor="ctr" anchorCtr="0">
          <a:noAutofit/>
        </a:bodyPr>
        <a:lstStyle/>
        <a:p>
          <a:pPr lvl="0" algn="ctr" defTabSz="1066800">
            <a:lnSpc>
              <a:spcPct val="90000"/>
            </a:lnSpc>
            <a:spcBef>
              <a:spcPct val="0"/>
            </a:spcBef>
            <a:spcAft>
              <a:spcPct val="35000"/>
            </a:spcAft>
          </a:pPr>
          <a:r>
            <a:rPr lang="en-US" sz="2400" kern="1200" dirty="0" smtClean="0"/>
            <a:t>Has the capability to update only the alerts assigned to them or to their team</a:t>
          </a:r>
          <a:endParaRPr lang="en-US" sz="2400" kern="1200" dirty="0"/>
        </a:p>
      </dsp:txBody>
      <dsp:txXfrm>
        <a:off x="2853379" y="1610250"/>
        <a:ext cx="1792591" cy="3256500"/>
      </dsp:txXfrm>
    </dsp:sp>
    <dsp:sp modelId="{366E2B48-68CD-4543-9852-22EEE1505595}">
      <dsp:nvSpPr>
        <dsp:cNvPr id="0" name=""/>
        <dsp:cNvSpPr/>
      </dsp:nvSpPr>
      <dsp:spPr>
        <a:xfrm>
          <a:off x="5118269" y="0"/>
          <a:ext cx="2380164" cy="518160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en-US" sz="4000" kern="1200" dirty="0" smtClean="0"/>
            <a:t>View Only User</a:t>
          </a:r>
          <a:endParaRPr lang="en-US" sz="4000" kern="1200" dirty="0"/>
        </a:p>
      </dsp:txBody>
      <dsp:txXfrm>
        <a:off x="5118269" y="0"/>
        <a:ext cx="2380164" cy="1554480"/>
      </dsp:txXfrm>
    </dsp:sp>
    <dsp:sp modelId="{4820D0EB-6F94-4BD9-8EDE-56BCB6BE4F4B}">
      <dsp:nvSpPr>
        <dsp:cNvPr id="0" name=""/>
        <dsp:cNvSpPr/>
      </dsp:nvSpPr>
      <dsp:spPr>
        <a:xfrm>
          <a:off x="5356286" y="1554480"/>
          <a:ext cx="1904131" cy="336804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5720" rIns="60960" bIns="45720" numCol="1" spcCol="1270" anchor="ctr" anchorCtr="0">
          <a:noAutofit/>
        </a:bodyPr>
        <a:lstStyle/>
        <a:p>
          <a:pPr lvl="0" algn="ctr" defTabSz="1066800">
            <a:lnSpc>
              <a:spcPct val="90000"/>
            </a:lnSpc>
            <a:spcBef>
              <a:spcPct val="0"/>
            </a:spcBef>
            <a:spcAft>
              <a:spcPct val="35000"/>
            </a:spcAft>
          </a:pPr>
          <a:r>
            <a:rPr lang="en-US" sz="2400" kern="1200" dirty="0" smtClean="0"/>
            <a:t>Has the ability to merely view but not update any of the submitted alerts</a:t>
          </a:r>
          <a:endParaRPr lang="en-US" sz="2400" kern="1200" dirty="0"/>
        </a:p>
      </dsp:txBody>
      <dsp:txXfrm>
        <a:off x="5412056" y="1610250"/>
        <a:ext cx="1792591" cy="325650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8EDE72-CDDC-48EB-9200-0DF49D05813F}">
      <dsp:nvSpPr>
        <dsp:cNvPr id="0" name=""/>
        <dsp:cNvSpPr/>
      </dsp:nvSpPr>
      <dsp:spPr>
        <a:xfrm>
          <a:off x="2942073" y="2023762"/>
          <a:ext cx="1443753" cy="144375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r>
            <a:rPr lang="en-US" sz="2600" kern="1200" dirty="0" smtClean="0"/>
            <a:t>TEAMS</a:t>
          </a:r>
          <a:endParaRPr lang="en-US" sz="2600" kern="1200" dirty="0"/>
        </a:p>
      </dsp:txBody>
      <dsp:txXfrm>
        <a:off x="3153506" y="2235195"/>
        <a:ext cx="1020887" cy="1020887"/>
      </dsp:txXfrm>
    </dsp:sp>
    <dsp:sp modelId="{F9C43DC3-0337-4A84-9427-5C051BFBE5F4}">
      <dsp:nvSpPr>
        <dsp:cNvPr id="0" name=""/>
        <dsp:cNvSpPr/>
      </dsp:nvSpPr>
      <dsp:spPr>
        <a:xfrm rot="16200000">
          <a:off x="3511114" y="1498606"/>
          <a:ext cx="305671" cy="49087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en-US" sz="2100" kern="1200"/>
        </a:p>
      </dsp:txBody>
      <dsp:txXfrm>
        <a:off x="3556965" y="1642632"/>
        <a:ext cx="213970" cy="294526"/>
      </dsp:txXfrm>
    </dsp:sp>
    <dsp:sp modelId="{4AE68F84-4055-414B-B4E0-B13A96CEACD9}">
      <dsp:nvSpPr>
        <dsp:cNvPr id="0" name=""/>
        <dsp:cNvSpPr/>
      </dsp:nvSpPr>
      <dsp:spPr>
        <a:xfrm>
          <a:off x="2942073" y="3270"/>
          <a:ext cx="1443753" cy="144375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en-US" sz="2300" b="1" kern="1200" dirty="0" smtClean="0"/>
            <a:t>Alerts</a:t>
          </a:r>
          <a:endParaRPr lang="en-US" sz="2300" b="1" kern="1200" dirty="0"/>
        </a:p>
      </dsp:txBody>
      <dsp:txXfrm>
        <a:off x="3153506" y="214703"/>
        <a:ext cx="1020887" cy="1020887"/>
      </dsp:txXfrm>
    </dsp:sp>
    <dsp:sp modelId="{5E04CE94-03A1-4852-A907-D910F42DDB6D}">
      <dsp:nvSpPr>
        <dsp:cNvPr id="0" name=""/>
        <dsp:cNvSpPr/>
      </dsp:nvSpPr>
      <dsp:spPr>
        <a:xfrm rot="20520000">
          <a:off x="4463687" y="2190691"/>
          <a:ext cx="305671" cy="49087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en-US" sz="2100" kern="1200"/>
        </a:p>
      </dsp:txBody>
      <dsp:txXfrm>
        <a:off x="4465931" y="2303035"/>
        <a:ext cx="213970" cy="294526"/>
      </dsp:txXfrm>
    </dsp:sp>
    <dsp:sp modelId="{6A353FCB-A286-4DF9-A1C1-43BBBC3F7837}">
      <dsp:nvSpPr>
        <dsp:cNvPr id="0" name=""/>
        <dsp:cNvSpPr/>
      </dsp:nvSpPr>
      <dsp:spPr>
        <a:xfrm>
          <a:off x="4863675" y="1399396"/>
          <a:ext cx="1443753" cy="144375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en-US" sz="2300" b="1" kern="1200" dirty="0" smtClean="0"/>
            <a:t>Submit Alert</a:t>
          </a:r>
          <a:endParaRPr lang="en-US" sz="2300" b="1" kern="1200" dirty="0"/>
        </a:p>
      </dsp:txBody>
      <dsp:txXfrm>
        <a:off x="5075108" y="1610829"/>
        <a:ext cx="1020887" cy="1020887"/>
      </dsp:txXfrm>
    </dsp:sp>
    <dsp:sp modelId="{9C415075-4706-4402-B2A1-D690526ECB52}">
      <dsp:nvSpPr>
        <dsp:cNvPr id="0" name=""/>
        <dsp:cNvSpPr/>
      </dsp:nvSpPr>
      <dsp:spPr>
        <a:xfrm rot="3240000">
          <a:off x="4099837" y="3310509"/>
          <a:ext cx="305671" cy="49087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en-US" sz="2100" kern="1200"/>
        </a:p>
      </dsp:txBody>
      <dsp:txXfrm>
        <a:off x="4118737" y="3371590"/>
        <a:ext cx="213970" cy="294526"/>
      </dsp:txXfrm>
    </dsp:sp>
    <dsp:sp modelId="{9C6BB6CB-49AF-48BF-B636-9FF444502F79}">
      <dsp:nvSpPr>
        <dsp:cNvPr id="0" name=""/>
        <dsp:cNvSpPr/>
      </dsp:nvSpPr>
      <dsp:spPr>
        <a:xfrm>
          <a:off x="4129688" y="3658375"/>
          <a:ext cx="1443753" cy="144375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en-US" sz="2300" b="1" kern="1200" dirty="0" smtClean="0"/>
            <a:t>Reports</a:t>
          </a:r>
          <a:endParaRPr lang="en-US" sz="2300" b="1" kern="1200" dirty="0"/>
        </a:p>
      </dsp:txBody>
      <dsp:txXfrm>
        <a:off x="4341121" y="3869808"/>
        <a:ext cx="1020887" cy="1020887"/>
      </dsp:txXfrm>
    </dsp:sp>
    <dsp:sp modelId="{4F9AE22C-4597-4726-8D6F-184B8C0B4285}">
      <dsp:nvSpPr>
        <dsp:cNvPr id="0" name=""/>
        <dsp:cNvSpPr/>
      </dsp:nvSpPr>
      <dsp:spPr>
        <a:xfrm rot="7560000">
          <a:off x="2922391" y="3310509"/>
          <a:ext cx="305671" cy="49087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en-US" sz="2100" kern="1200"/>
        </a:p>
      </dsp:txBody>
      <dsp:txXfrm rot="10800000">
        <a:off x="2995192" y="3371590"/>
        <a:ext cx="213970" cy="294526"/>
      </dsp:txXfrm>
    </dsp:sp>
    <dsp:sp modelId="{6FC70B8B-2AA5-4422-A48A-4B92710A6942}">
      <dsp:nvSpPr>
        <dsp:cNvPr id="0" name=""/>
        <dsp:cNvSpPr/>
      </dsp:nvSpPr>
      <dsp:spPr>
        <a:xfrm>
          <a:off x="1754457" y="3658375"/>
          <a:ext cx="1443753" cy="144375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en-US" sz="2300" b="1" kern="1200" dirty="0" smtClean="0"/>
            <a:t>TCSG Admin</a:t>
          </a:r>
          <a:endParaRPr lang="en-US" sz="2300" b="1" kern="1200" dirty="0"/>
        </a:p>
      </dsp:txBody>
      <dsp:txXfrm>
        <a:off x="1965890" y="3869808"/>
        <a:ext cx="1020887" cy="1020887"/>
      </dsp:txXfrm>
    </dsp:sp>
    <dsp:sp modelId="{29C26C2F-D744-40DB-BE11-9F25DE0B6D9E}">
      <dsp:nvSpPr>
        <dsp:cNvPr id="0" name=""/>
        <dsp:cNvSpPr/>
      </dsp:nvSpPr>
      <dsp:spPr>
        <a:xfrm rot="11880000">
          <a:off x="2558540" y="2190691"/>
          <a:ext cx="305671" cy="49087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en-US" sz="2100" kern="1200"/>
        </a:p>
      </dsp:txBody>
      <dsp:txXfrm rot="10800000">
        <a:off x="2647997" y="2303035"/>
        <a:ext cx="213970" cy="294526"/>
      </dsp:txXfrm>
    </dsp:sp>
    <dsp:sp modelId="{DB123A40-9A1A-40CD-94E1-EE0D094AD614}">
      <dsp:nvSpPr>
        <dsp:cNvPr id="0" name=""/>
        <dsp:cNvSpPr/>
      </dsp:nvSpPr>
      <dsp:spPr>
        <a:xfrm>
          <a:off x="1020470" y="1399396"/>
          <a:ext cx="1443753" cy="144375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en-US" sz="2300" b="1" kern="1200" dirty="0" smtClean="0"/>
            <a:t>College Admin</a:t>
          </a:r>
          <a:endParaRPr lang="en-US" sz="2300" b="1" kern="1200" dirty="0"/>
        </a:p>
      </dsp:txBody>
      <dsp:txXfrm>
        <a:off x="1231903" y="1610829"/>
        <a:ext cx="1020887" cy="102088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9D248A-A104-4B36-B114-0C2324C255EC}">
      <dsp:nvSpPr>
        <dsp:cNvPr id="0" name=""/>
        <dsp:cNvSpPr/>
      </dsp:nvSpPr>
      <dsp:spPr>
        <a:xfrm>
          <a:off x="0" y="2289"/>
          <a:ext cx="7499350" cy="340584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1333500">
            <a:lnSpc>
              <a:spcPct val="90000"/>
            </a:lnSpc>
            <a:spcBef>
              <a:spcPct val="0"/>
            </a:spcBef>
            <a:spcAft>
              <a:spcPct val="35000"/>
            </a:spcAft>
          </a:pPr>
          <a:r>
            <a:rPr lang="en-US" sz="3000" kern="1200" dirty="0" smtClean="0"/>
            <a:t>College Admin module allows colleges in personnel assignment to one or more functional teams, alert delegation to particular functional team, decision of one or more email address utilization for communication, and overall management of interventions</a:t>
          </a:r>
          <a:endParaRPr lang="en-US" sz="3000" kern="1200" dirty="0"/>
        </a:p>
      </dsp:txBody>
      <dsp:txXfrm>
        <a:off x="0" y="2289"/>
        <a:ext cx="7499350" cy="3405847"/>
      </dsp:txXfrm>
    </dsp:sp>
    <dsp:sp modelId="{8A76115E-6A87-41EA-A66D-697C4978F74B}">
      <dsp:nvSpPr>
        <dsp:cNvPr id="0" name=""/>
        <dsp:cNvSpPr/>
      </dsp:nvSpPr>
      <dsp:spPr>
        <a:xfrm>
          <a:off x="0" y="3496975"/>
          <a:ext cx="7499350" cy="130133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1333500">
            <a:lnSpc>
              <a:spcPct val="90000"/>
            </a:lnSpc>
            <a:spcBef>
              <a:spcPct val="0"/>
            </a:spcBef>
            <a:spcAft>
              <a:spcPct val="35000"/>
            </a:spcAft>
          </a:pPr>
          <a:r>
            <a:rPr lang="en-US" sz="3000" kern="1200" dirty="0" smtClean="0"/>
            <a:t>Student Navigator is responsible for managing the College Admin module</a:t>
          </a:r>
          <a:endParaRPr lang="en-US" sz="3000" kern="1200" dirty="0"/>
        </a:p>
      </dsp:txBody>
      <dsp:txXfrm>
        <a:off x="0" y="3496975"/>
        <a:ext cx="7499350" cy="130133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9D248A-A104-4B36-B114-0C2324C255EC}">
      <dsp:nvSpPr>
        <dsp:cNvPr id="0" name=""/>
        <dsp:cNvSpPr/>
      </dsp:nvSpPr>
      <dsp:spPr>
        <a:xfrm>
          <a:off x="0" y="219"/>
          <a:ext cx="7499350" cy="261636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1333500">
            <a:lnSpc>
              <a:spcPct val="90000"/>
            </a:lnSpc>
            <a:spcBef>
              <a:spcPct val="0"/>
            </a:spcBef>
            <a:spcAft>
              <a:spcPct val="35000"/>
            </a:spcAft>
          </a:pPr>
          <a:r>
            <a:rPr lang="en-US" sz="3000" kern="1200" dirty="0" smtClean="0"/>
            <a:t>Lists user Banner identification, full name, email address, phone number, primary PAS grouping, and functional team information</a:t>
          </a:r>
          <a:endParaRPr lang="en-US" sz="3000" kern="1200" dirty="0"/>
        </a:p>
      </dsp:txBody>
      <dsp:txXfrm>
        <a:off x="0" y="219"/>
        <a:ext cx="7499350" cy="2616360"/>
      </dsp:txXfrm>
    </dsp:sp>
    <dsp:sp modelId="{8A76115E-6A87-41EA-A66D-697C4978F74B}">
      <dsp:nvSpPr>
        <dsp:cNvPr id="0" name=""/>
        <dsp:cNvSpPr/>
      </dsp:nvSpPr>
      <dsp:spPr>
        <a:xfrm>
          <a:off x="0" y="2715476"/>
          <a:ext cx="7499350" cy="185630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1333500">
            <a:lnSpc>
              <a:spcPct val="90000"/>
            </a:lnSpc>
            <a:spcBef>
              <a:spcPct val="0"/>
            </a:spcBef>
            <a:spcAft>
              <a:spcPct val="35000"/>
            </a:spcAft>
          </a:pPr>
          <a:r>
            <a:rPr lang="en-US" sz="3000" kern="1200" dirty="0" smtClean="0"/>
            <a:t>Enables allocation and modification of user PAS grouping and functional team</a:t>
          </a:r>
          <a:endParaRPr lang="en-US" sz="3000" kern="1200" dirty="0"/>
        </a:p>
      </dsp:txBody>
      <dsp:txXfrm>
        <a:off x="0" y="2715476"/>
        <a:ext cx="7499350" cy="185630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651BB1-52FC-4C98-A30B-0A09FFB65233}">
      <dsp:nvSpPr>
        <dsp:cNvPr id="0" name=""/>
        <dsp:cNvSpPr/>
      </dsp:nvSpPr>
      <dsp:spPr>
        <a:xfrm>
          <a:off x="0" y="157"/>
          <a:ext cx="7499350" cy="180248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101600" rIns="101600" bIns="101600" numCol="1" spcCol="1270" anchor="ctr" anchorCtr="0">
          <a:noAutofit/>
        </a:bodyPr>
        <a:lstStyle/>
        <a:p>
          <a:pPr lvl="0" algn="ctr" defTabSz="1778000">
            <a:lnSpc>
              <a:spcPct val="90000"/>
            </a:lnSpc>
            <a:spcBef>
              <a:spcPct val="0"/>
            </a:spcBef>
            <a:spcAft>
              <a:spcPct val="35000"/>
            </a:spcAft>
          </a:pPr>
          <a:r>
            <a:rPr lang="en-US" sz="4000" kern="1200" dirty="0" smtClean="0"/>
            <a:t>Enables alert priority status set-up of high, medium, or low </a:t>
          </a:r>
          <a:endParaRPr lang="en-US" sz="4000" kern="1200" dirty="0"/>
        </a:p>
      </dsp:txBody>
      <dsp:txXfrm>
        <a:off x="0" y="157"/>
        <a:ext cx="7499350" cy="1802489"/>
      </dsp:txXfrm>
    </dsp:sp>
    <dsp:sp modelId="{D8B8A1D4-0698-4A79-81CD-99C7373F8669}">
      <dsp:nvSpPr>
        <dsp:cNvPr id="0" name=""/>
        <dsp:cNvSpPr/>
      </dsp:nvSpPr>
      <dsp:spPr>
        <a:xfrm>
          <a:off x="0" y="1874022"/>
          <a:ext cx="7499350" cy="142752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101600" rIns="101600" bIns="101600" numCol="1" spcCol="1270" anchor="ctr" anchorCtr="0">
          <a:noAutofit/>
        </a:bodyPr>
        <a:lstStyle/>
        <a:p>
          <a:pPr lvl="0" algn="ctr" defTabSz="1778000">
            <a:lnSpc>
              <a:spcPct val="90000"/>
            </a:lnSpc>
            <a:spcBef>
              <a:spcPct val="0"/>
            </a:spcBef>
            <a:spcAft>
              <a:spcPct val="35000"/>
            </a:spcAft>
          </a:pPr>
          <a:r>
            <a:rPr lang="en-US" sz="4000" kern="1200" dirty="0" smtClean="0"/>
            <a:t>Enables functional team routing </a:t>
          </a:r>
          <a:endParaRPr lang="en-US" sz="4000" kern="1200" dirty="0"/>
        </a:p>
      </dsp:txBody>
      <dsp:txXfrm>
        <a:off x="0" y="1874022"/>
        <a:ext cx="7499350" cy="1427522"/>
      </dsp:txXfrm>
    </dsp:sp>
    <dsp:sp modelId="{CD11F1CC-0D3B-4E99-B975-3D5A46316D1B}">
      <dsp:nvSpPr>
        <dsp:cNvPr id="0" name=""/>
        <dsp:cNvSpPr/>
      </dsp:nvSpPr>
      <dsp:spPr>
        <a:xfrm>
          <a:off x="0" y="3372920"/>
          <a:ext cx="7499350" cy="142752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101600" rIns="101600" bIns="101600" numCol="1" spcCol="1270" anchor="ctr" anchorCtr="0">
          <a:noAutofit/>
        </a:bodyPr>
        <a:lstStyle/>
        <a:p>
          <a:pPr lvl="0" algn="ctr" defTabSz="1778000">
            <a:lnSpc>
              <a:spcPct val="90000"/>
            </a:lnSpc>
            <a:spcBef>
              <a:spcPct val="0"/>
            </a:spcBef>
            <a:spcAft>
              <a:spcPct val="35000"/>
            </a:spcAft>
          </a:pPr>
          <a:r>
            <a:rPr lang="en-US" sz="4000" kern="1200" dirty="0" smtClean="0"/>
            <a:t>Enables </a:t>
          </a:r>
          <a:r>
            <a:rPr lang="en-US" sz="4000" kern="1200" dirty="0" smtClean="0"/>
            <a:t>high school, military, and disability </a:t>
          </a:r>
          <a:r>
            <a:rPr lang="en-US" sz="4000" kern="1200" dirty="0" smtClean="0"/>
            <a:t>routing </a:t>
          </a:r>
          <a:r>
            <a:rPr lang="en-US" sz="4000" kern="1200" dirty="0" smtClean="0"/>
            <a:t>override selection</a:t>
          </a:r>
          <a:endParaRPr lang="en-US" sz="4000" kern="1200" dirty="0"/>
        </a:p>
      </dsp:txBody>
      <dsp:txXfrm>
        <a:off x="0" y="3372920"/>
        <a:ext cx="7499350" cy="142752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9D248A-A104-4B36-B114-0C2324C255EC}">
      <dsp:nvSpPr>
        <dsp:cNvPr id="0" name=""/>
        <dsp:cNvSpPr/>
      </dsp:nvSpPr>
      <dsp:spPr>
        <a:xfrm>
          <a:off x="0" y="205"/>
          <a:ext cx="7499350" cy="244193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1333500">
            <a:lnSpc>
              <a:spcPct val="90000"/>
            </a:lnSpc>
            <a:spcBef>
              <a:spcPct val="0"/>
            </a:spcBef>
            <a:spcAft>
              <a:spcPct val="35000"/>
            </a:spcAft>
          </a:pPr>
          <a:r>
            <a:rPr lang="en-US" sz="3000" kern="1200" dirty="0" smtClean="0"/>
            <a:t>Enables student communication set-up to college provided email address or all available email addresses in Banner</a:t>
          </a:r>
          <a:endParaRPr lang="en-US" sz="3000" kern="1200" dirty="0"/>
        </a:p>
      </dsp:txBody>
      <dsp:txXfrm>
        <a:off x="0" y="205"/>
        <a:ext cx="7499350" cy="2441936"/>
      </dsp:txXfrm>
    </dsp:sp>
    <dsp:sp modelId="{8A76115E-6A87-41EA-A66D-697C4978F74B}">
      <dsp:nvSpPr>
        <dsp:cNvPr id="0" name=""/>
        <dsp:cNvSpPr/>
      </dsp:nvSpPr>
      <dsp:spPr>
        <a:xfrm>
          <a:off x="0" y="2534445"/>
          <a:ext cx="7499350" cy="173254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1333500">
            <a:lnSpc>
              <a:spcPct val="90000"/>
            </a:lnSpc>
            <a:spcBef>
              <a:spcPct val="0"/>
            </a:spcBef>
            <a:spcAft>
              <a:spcPct val="35000"/>
            </a:spcAft>
          </a:pPr>
          <a:r>
            <a:rPr lang="en-US" sz="3000" kern="1200" dirty="0" smtClean="0"/>
            <a:t>Requires specification of student email domain for communication to student college email address </a:t>
          </a:r>
          <a:r>
            <a:rPr lang="en-US" sz="3000" b="1" kern="1200" dirty="0" smtClean="0"/>
            <a:t>ONLY</a:t>
          </a:r>
          <a:endParaRPr lang="en-US" sz="3000" b="1" kern="1200" dirty="0"/>
        </a:p>
      </dsp:txBody>
      <dsp:txXfrm>
        <a:off x="0" y="2534445"/>
        <a:ext cx="7499350" cy="1732549"/>
      </dsp:txXfrm>
    </dsp:sp>
  </dsp:spTree>
</dsp:drawing>
</file>

<file path=ppt/diagrams/layout1.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diagrams.loki3.com/VaryingWidthList+Icon">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11.xml><?xml version="1.0" encoding="utf-8"?>
<dgm:layoutDef xmlns:dgm="http://schemas.openxmlformats.org/drawingml/2006/diagram" xmlns:a="http://schemas.openxmlformats.org/drawingml/2006/main" uniqueId="urn:diagrams.loki3.com/VaryingWidthList+Icon">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12.xml><?xml version="1.0" encoding="utf-8"?>
<dgm:layoutDef xmlns:dgm="http://schemas.openxmlformats.org/drawingml/2006/diagram" xmlns:a="http://schemas.openxmlformats.org/drawingml/2006/main" uniqueId="urn:diagrams.loki3.com/VaryingWidthList+Icon">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13.xml><?xml version="1.0" encoding="utf-8"?>
<dgm:layoutDef xmlns:dgm="http://schemas.openxmlformats.org/drawingml/2006/diagram" xmlns:a="http://schemas.openxmlformats.org/drawingml/2006/main" uniqueId="urn:diagrams.loki3.com/VaryingWidthList+Icon">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14.xml><?xml version="1.0" encoding="utf-8"?>
<dgm:layoutDef xmlns:dgm="http://schemas.openxmlformats.org/drawingml/2006/diagram" xmlns:a="http://schemas.openxmlformats.org/drawingml/2006/main" uniqueId="urn:diagrams.loki3.com/VaryingWidthList+Icon">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15.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6.xml><?xml version="1.0" encoding="utf-8"?>
<dgm:layoutDef xmlns:dgm="http://schemas.openxmlformats.org/drawingml/2006/diagram" xmlns:a="http://schemas.openxmlformats.org/drawingml/2006/main" uniqueId="urn:diagrams.loki3.com/VaryingWidthList+Icon">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7.xml><?xml version="1.0" encoding="utf-8"?>
<dgm:layoutDef xmlns:dgm="http://schemas.openxmlformats.org/drawingml/2006/diagram" xmlns:a="http://schemas.openxmlformats.org/drawingml/2006/main" uniqueId="urn:diagrams.loki3.com/VaryingWidthList+Icon">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8.xml><?xml version="1.0" encoding="utf-8"?>
<dgm:layoutDef xmlns:dgm="http://schemas.openxmlformats.org/drawingml/2006/diagram" xmlns:a="http://schemas.openxmlformats.org/drawingml/2006/main" uniqueId="urn:diagrams.loki3.com/VaryingWidthList+Icon">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9.xml><?xml version="1.0" encoding="utf-8"?>
<dgm:layoutDef xmlns:dgm="http://schemas.openxmlformats.org/drawingml/2006/diagram" xmlns:a="http://schemas.openxmlformats.org/drawingml/2006/main" uniqueId="urn:diagrams.loki3.com/VaryingWidthList+Icon">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79DAF7DC-0865-48D4-B986-818E5D37777E}" type="datetimeFigureOut">
              <a:rPr lang="en-US" smtClean="0"/>
              <a:t>2/2/2017</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3DBF977E-3712-42CD-86D0-6837B3444D91}" type="slidenum">
              <a:rPr lang="en-US" smtClean="0"/>
              <a:t>‹#›</a:t>
            </a:fld>
            <a:endParaRPr lang="en-US"/>
          </a:p>
        </p:txBody>
      </p:sp>
    </p:spTree>
    <p:extLst>
      <p:ext uri="{BB962C8B-B14F-4D97-AF65-F5344CB8AC3E}">
        <p14:creationId xmlns:p14="http://schemas.microsoft.com/office/powerpoint/2010/main" val="15568102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BF977E-3712-42CD-86D0-6837B3444D91}" type="slidenum">
              <a:rPr lang="en-US" smtClean="0"/>
              <a:t>29</a:t>
            </a:fld>
            <a:endParaRPr lang="en-US"/>
          </a:p>
        </p:txBody>
      </p:sp>
    </p:spTree>
    <p:extLst>
      <p:ext uri="{BB962C8B-B14F-4D97-AF65-F5344CB8AC3E}">
        <p14:creationId xmlns:p14="http://schemas.microsoft.com/office/powerpoint/2010/main" val="39877885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BF977E-3712-42CD-86D0-6837B3444D91}" type="slidenum">
              <a:rPr lang="en-US" smtClean="0"/>
              <a:t>31</a:t>
            </a:fld>
            <a:endParaRPr lang="en-US"/>
          </a:p>
        </p:txBody>
      </p:sp>
    </p:spTree>
    <p:extLst>
      <p:ext uri="{BB962C8B-B14F-4D97-AF65-F5344CB8AC3E}">
        <p14:creationId xmlns:p14="http://schemas.microsoft.com/office/powerpoint/2010/main" val="39877885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2C608E0C-4A3E-48BC-9881-D8A3D4EABB56}" type="datetimeFigureOut">
              <a:rPr lang="en-US" smtClean="0"/>
              <a:t>2/2/2017</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9A541BE1-CD74-4CBC-AC61-0CF46505AA8C}"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C608E0C-4A3E-48BC-9881-D8A3D4EABB56}" type="datetimeFigureOut">
              <a:rPr lang="en-US" smtClean="0"/>
              <a:t>2/2/2017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A541BE1-CD74-4CBC-AC61-0CF46505AA8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C608E0C-4A3E-48BC-9881-D8A3D4EABB56}" type="datetimeFigureOut">
              <a:rPr lang="en-US" smtClean="0"/>
              <a:t>2/2/2017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A541BE1-CD74-4CBC-AC61-0CF46505AA8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C608E0C-4A3E-48BC-9881-D8A3D4EABB56}" type="datetimeFigureOut">
              <a:rPr lang="en-US" smtClean="0"/>
              <a:t>2/2/2017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A541BE1-CD74-4CBC-AC61-0CF46505AA8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C608E0C-4A3E-48BC-9881-D8A3D4EABB56}" type="datetimeFigureOut">
              <a:rPr lang="en-US" smtClean="0"/>
              <a:t>2/2/2017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A541BE1-CD74-4CBC-AC61-0CF46505AA8C}"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C608E0C-4A3E-48BC-9881-D8A3D4EABB56}" type="datetimeFigureOut">
              <a:rPr lang="en-US" smtClean="0"/>
              <a:t>2/2/2017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A541BE1-CD74-4CBC-AC61-0CF46505AA8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C608E0C-4A3E-48BC-9881-D8A3D4EABB56}" type="datetimeFigureOut">
              <a:rPr lang="en-US" smtClean="0"/>
              <a:t>2/2/2017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9A541BE1-CD74-4CBC-AC61-0CF46505AA8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C608E0C-4A3E-48BC-9881-D8A3D4EABB56}" type="datetimeFigureOut">
              <a:rPr lang="en-US" smtClean="0"/>
              <a:t>2/2/2017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9A541BE1-CD74-4CBC-AC61-0CF46505AA8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2C608E0C-4A3E-48BC-9881-D8A3D4EABB56}" type="datetimeFigureOut">
              <a:rPr lang="en-US" smtClean="0"/>
              <a:t>2/2/2017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9A541BE1-CD74-4CBC-AC61-0CF46505AA8C}"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C608E0C-4A3E-48BC-9881-D8A3D4EABB56}" type="datetimeFigureOut">
              <a:rPr lang="en-US" smtClean="0"/>
              <a:t>2/2/2017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A541BE1-CD74-4CBC-AC61-0CF46505AA8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2C608E0C-4A3E-48BC-9881-D8A3D4EABB56}" type="datetimeFigureOut">
              <a:rPr lang="en-US" smtClean="0"/>
              <a:t>2/2/2017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A541BE1-CD74-4CBC-AC61-0CF46505AA8C}"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2C608E0C-4A3E-48BC-9881-D8A3D4EABB56}" type="datetimeFigureOut">
              <a:rPr lang="en-US" smtClean="0"/>
              <a:t>2/2/2017</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9A541BE1-CD74-4CBC-AC61-0CF46505AA8C}"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2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3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3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6.xml"/><Relationship Id="rId4" Type="http://schemas.openxmlformats.org/officeDocument/2006/relationships/image" Target="../media/image17.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kmstrn.tcsg.edu/TEAMS" TargetMode="External"/><Relationship Id="rId2" Type="http://schemas.openxmlformats.org/officeDocument/2006/relationships/hyperlink" Target="https://teams.tcsg.edu/"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1295400"/>
            <a:ext cx="7406640" cy="1828800"/>
          </a:xfrm>
        </p:spPr>
        <p:txBody>
          <a:bodyPr>
            <a:scene3d>
              <a:camera prst="orthographicFront"/>
              <a:lightRig rig="threePt" dir="t"/>
            </a:scene3d>
            <a:sp3d extrusionH="57150">
              <a:extrusionClr>
                <a:srgbClr val="FF99FF"/>
              </a:extrusionClr>
            </a:sp3d>
          </a:bodyPr>
          <a:lstStyle/>
          <a:p>
            <a:pPr algn="ctr"/>
            <a:r>
              <a:rPr lang="en-US" dirty="0" smtClean="0">
                <a:solidFill>
                  <a:schemeClr val="accent1">
                    <a:lumMod val="75000"/>
                  </a:schemeClr>
                </a:solidFill>
              </a:rPr>
              <a:t>TCSG’s Early Alert Management System ~ TEAMS</a:t>
            </a:r>
            <a:endParaRPr lang="en-US" dirty="0">
              <a:solidFill>
                <a:schemeClr val="accent1">
                  <a:lumMod val="75000"/>
                </a:schemeClr>
              </a:solidFill>
            </a:endParaRPr>
          </a:p>
        </p:txBody>
      </p:sp>
      <p:sp>
        <p:nvSpPr>
          <p:cNvPr id="3" name="Subtitle 2"/>
          <p:cNvSpPr>
            <a:spLocks noGrp="1"/>
          </p:cNvSpPr>
          <p:nvPr>
            <p:ph type="subTitle" idx="1"/>
          </p:nvPr>
        </p:nvSpPr>
        <p:spPr>
          <a:xfrm>
            <a:off x="1432560" y="4114800"/>
            <a:ext cx="7406640" cy="1752600"/>
          </a:xfrm>
          <a:noFill/>
          <a:ln>
            <a:noFill/>
          </a:ln>
        </p:spPr>
        <p:txBody>
          <a:bodyPr>
            <a:normAutofit/>
          </a:bodyPr>
          <a:lstStyle/>
          <a:p>
            <a:pPr algn="ctr"/>
            <a:endParaRPr lang="en-US" dirty="0" smtClean="0">
              <a:solidFill>
                <a:schemeClr val="accent1"/>
              </a:solidFill>
            </a:endParaRPr>
          </a:p>
          <a:p>
            <a:pPr algn="ctr"/>
            <a:r>
              <a:rPr lang="en-US" dirty="0" smtClean="0">
                <a:solidFill>
                  <a:schemeClr val="accent1"/>
                </a:solidFill>
              </a:rPr>
              <a:t>Dr. Nimisha Raval</a:t>
            </a:r>
          </a:p>
          <a:p>
            <a:pPr algn="ctr"/>
            <a:r>
              <a:rPr lang="en-US" dirty="0" smtClean="0">
                <a:solidFill>
                  <a:schemeClr val="accent1"/>
                </a:solidFill>
              </a:rPr>
              <a:t>Data, Planning, &amp; Research</a:t>
            </a:r>
          </a:p>
        </p:txBody>
      </p:sp>
    </p:spTree>
    <p:extLst>
      <p:ext uri="{BB962C8B-B14F-4D97-AF65-F5344CB8AC3E}">
        <p14:creationId xmlns:p14="http://schemas.microsoft.com/office/powerpoint/2010/main" val="40648325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User Management</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155291666"/>
              </p:ext>
            </p:extLst>
          </p:nvPr>
        </p:nvGraphicFramePr>
        <p:xfrm>
          <a:off x="1435100" y="1447800"/>
          <a:ext cx="7499350" cy="5181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965505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TEAMS Modules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85796817"/>
              </p:ext>
            </p:extLst>
          </p:nvPr>
        </p:nvGraphicFramePr>
        <p:xfrm>
          <a:off x="1435100" y="1447800"/>
          <a:ext cx="7327900"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527090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College Admin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70071494"/>
              </p:ext>
            </p:extLst>
          </p:nvPr>
        </p:nvGraphicFramePr>
        <p:xfrm>
          <a:off x="1435100" y="1447800"/>
          <a:ext cx="749935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520497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477962"/>
          </a:xfrm>
        </p:spPr>
        <p:txBody>
          <a:bodyPr/>
          <a:lstStyle/>
          <a:p>
            <a:pPr algn="ctr"/>
            <a:r>
              <a:rPr lang="en-US" dirty="0" smtClean="0"/>
              <a:t>College Admin Continued</a:t>
            </a:r>
            <a:endParaRPr lang="en-US" dirty="0"/>
          </a:p>
        </p:txBody>
      </p:sp>
      <p:sp>
        <p:nvSpPr>
          <p:cNvPr id="3" name="Content Placeholder 2"/>
          <p:cNvSpPr>
            <a:spLocks noGrp="1"/>
          </p:cNvSpPr>
          <p:nvPr>
            <p:ph idx="1"/>
          </p:nvPr>
        </p:nvSpPr>
        <p:spPr>
          <a:xfrm>
            <a:off x="1435608" y="2057400"/>
            <a:ext cx="7498080" cy="4191000"/>
          </a:xfrm>
        </p:spPr>
        <p:txBody>
          <a:bodyPr/>
          <a:lstStyle/>
          <a:p>
            <a:pPr marL="82296" indent="0">
              <a:buNone/>
            </a:pPr>
            <a:r>
              <a:rPr lang="en-US" sz="3300" dirty="0"/>
              <a:t>F</a:t>
            </a:r>
            <a:r>
              <a:rPr lang="en-US" sz="3300" dirty="0" smtClean="0"/>
              <a:t>our </a:t>
            </a:r>
            <a:r>
              <a:rPr lang="en-US" sz="3300" dirty="0"/>
              <a:t>sub-modules comprised to achieve the aforementioned tasks are: </a:t>
            </a:r>
            <a:endParaRPr lang="en-US" sz="3300" dirty="0" smtClean="0"/>
          </a:p>
          <a:p>
            <a:pPr marL="82296" indent="0">
              <a:buNone/>
            </a:pPr>
            <a:endParaRPr lang="en-US" sz="300" dirty="0" smtClean="0"/>
          </a:p>
          <a:p>
            <a:pPr lvl="2">
              <a:buFont typeface="Wingdings" panose="05000000000000000000" pitchFamily="2" charset="2"/>
              <a:buChar char="v"/>
            </a:pPr>
            <a:r>
              <a:rPr lang="en-US" sz="3300" dirty="0" smtClean="0"/>
              <a:t>Manage Personnel </a:t>
            </a:r>
            <a:endParaRPr lang="en-US" sz="3300" dirty="0" smtClean="0"/>
          </a:p>
          <a:p>
            <a:pPr lvl="2">
              <a:buFont typeface="Wingdings" panose="05000000000000000000" pitchFamily="2" charset="2"/>
              <a:buChar char="v"/>
            </a:pPr>
            <a:r>
              <a:rPr lang="en-US" sz="3300" dirty="0" smtClean="0"/>
              <a:t>Route Alerts </a:t>
            </a:r>
          </a:p>
          <a:p>
            <a:pPr lvl="2">
              <a:buFont typeface="Wingdings" panose="05000000000000000000" pitchFamily="2" charset="2"/>
              <a:buChar char="v"/>
            </a:pPr>
            <a:r>
              <a:rPr lang="en-US" sz="3300" dirty="0" smtClean="0"/>
              <a:t>Settings </a:t>
            </a:r>
          </a:p>
          <a:p>
            <a:pPr lvl="2">
              <a:buFont typeface="Wingdings" panose="05000000000000000000" pitchFamily="2" charset="2"/>
              <a:buChar char="v"/>
            </a:pPr>
            <a:r>
              <a:rPr lang="en-US" sz="3300" dirty="0" smtClean="0"/>
              <a:t>Interventions Management</a:t>
            </a:r>
            <a:endParaRPr lang="en-US" sz="3300" dirty="0"/>
          </a:p>
        </p:txBody>
      </p:sp>
    </p:spTree>
    <p:extLst>
      <p:ext uri="{BB962C8B-B14F-4D97-AF65-F5344CB8AC3E}">
        <p14:creationId xmlns:p14="http://schemas.microsoft.com/office/powerpoint/2010/main" val="34216408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College Admin – </a:t>
            </a:r>
            <a:r>
              <a:rPr lang="en-US" dirty="0" smtClean="0"/>
              <a:t>Manage Personnel</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8804237"/>
              </p:ext>
            </p:extLst>
          </p:nvPr>
        </p:nvGraphicFramePr>
        <p:xfrm>
          <a:off x="1435100" y="1676400"/>
          <a:ext cx="749935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624542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401762"/>
          </a:xfrm>
        </p:spPr>
        <p:txBody>
          <a:bodyPr>
            <a:normAutofit fontScale="90000"/>
          </a:bodyPr>
          <a:lstStyle/>
          <a:p>
            <a:pPr algn="ctr"/>
            <a:r>
              <a:rPr lang="en-US" dirty="0"/>
              <a:t>College Admin </a:t>
            </a:r>
            <a:r>
              <a:rPr lang="en-US" dirty="0" smtClean="0"/>
              <a:t>– </a:t>
            </a:r>
            <a:r>
              <a:rPr lang="en-US" dirty="0" smtClean="0"/>
              <a:t>Manage Personnel </a:t>
            </a:r>
            <a:r>
              <a:rPr lang="en-US" dirty="0" smtClean="0"/>
              <a:t>Continued</a:t>
            </a:r>
            <a:endParaRPr lang="en-US" dirty="0"/>
          </a:p>
        </p:txBody>
      </p:sp>
      <p:pic>
        <p:nvPicPr>
          <p:cNvPr id="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95401" y="1981200"/>
            <a:ext cx="7543799" cy="1371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29070" y="3276600"/>
            <a:ext cx="7543800" cy="30400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 name="Picture 2"/>
          <p:cNvPicPr>
            <a:picLocks noChangeAspect="1"/>
          </p:cNvPicPr>
          <p:nvPr/>
        </p:nvPicPr>
        <p:blipFill>
          <a:blip r:embed="rId4"/>
          <a:stretch>
            <a:fillRect/>
          </a:stretch>
        </p:blipFill>
        <p:spPr>
          <a:xfrm>
            <a:off x="990600" y="1981201"/>
            <a:ext cx="7848600" cy="533399"/>
          </a:xfrm>
          <a:prstGeom prst="rect">
            <a:avLst/>
          </a:prstGeom>
        </p:spPr>
      </p:pic>
    </p:spTree>
    <p:extLst>
      <p:ext uri="{BB962C8B-B14F-4D97-AF65-F5344CB8AC3E}">
        <p14:creationId xmlns:p14="http://schemas.microsoft.com/office/powerpoint/2010/main" val="18974919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401762"/>
          </a:xfrm>
        </p:spPr>
        <p:txBody>
          <a:bodyPr>
            <a:normAutofit fontScale="90000"/>
          </a:bodyPr>
          <a:lstStyle/>
          <a:p>
            <a:pPr algn="ctr"/>
            <a:r>
              <a:rPr lang="en-US" dirty="0"/>
              <a:t>College Admin </a:t>
            </a:r>
            <a:r>
              <a:rPr lang="en-US" dirty="0" smtClean="0"/>
              <a:t>– </a:t>
            </a:r>
            <a:r>
              <a:rPr lang="en-US" dirty="0" smtClean="0"/>
              <a:t>Manage Personnel </a:t>
            </a:r>
            <a:r>
              <a:rPr lang="en-US" dirty="0" smtClean="0"/>
              <a:t>Continued</a:t>
            </a:r>
            <a:endParaRPr lang="en-US" dirty="0"/>
          </a:p>
        </p:txBody>
      </p:sp>
      <p:pic>
        <p:nvPicPr>
          <p:cNvPr id="3075"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057400" y="2438399"/>
            <a:ext cx="6248400" cy="36525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4"/>
          <p:cNvPicPr>
            <a:picLocks noChangeAspect="1"/>
          </p:cNvPicPr>
          <p:nvPr/>
        </p:nvPicPr>
        <p:blipFill>
          <a:blip r:embed="rId3"/>
          <a:stretch>
            <a:fillRect/>
          </a:stretch>
        </p:blipFill>
        <p:spPr>
          <a:xfrm>
            <a:off x="1981200" y="1752600"/>
            <a:ext cx="6324600" cy="1066800"/>
          </a:xfrm>
          <a:prstGeom prst="rect">
            <a:avLst/>
          </a:prstGeom>
        </p:spPr>
      </p:pic>
    </p:spTree>
    <p:extLst>
      <p:ext uri="{BB962C8B-B14F-4D97-AF65-F5344CB8AC3E}">
        <p14:creationId xmlns:p14="http://schemas.microsoft.com/office/powerpoint/2010/main" val="24692609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College Admin – Route Alerts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00298450"/>
              </p:ext>
            </p:extLst>
          </p:nvPr>
        </p:nvGraphicFramePr>
        <p:xfrm>
          <a:off x="1435100" y="1447800"/>
          <a:ext cx="749935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553102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College Admin – Route </a:t>
            </a:r>
            <a:r>
              <a:rPr lang="en-US" dirty="0" smtClean="0"/>
              <a:t>Alerts Continued</a:t>
            </a:r>
            <a:endParaRPr lang="en-US" dirty="0"/>
          </a:p>
        </p:txBody>
      </p:sp>
      <p:pic>
        <p:nvPicPr>
          <p:cNvPr id="6" name="Content Placeholder 5"/>
          <p:cNvPicPr>
            <a:picLocks noGrp="1" noChangeAspect="1"/>
          </p:cNvPicPr>
          <p:nvPr>
            <p:ph idx="1"/>
          </p:nvPr>
        </p:nvPicPr>
        <p:blipFill>
          <a:blip r:embed="rId2"/>
          <a:stretch>
            <a:fillRect/>
          </a:stretch>
        </p:blipFill>
        <p:spPr>
          <a:xfrm>
            <a:off x="1435100" y="1905000"/>
            <a:ext cx="7499350" cy="2819400"/>
          </a:xfrm>
          <a:prstGeom prst="rect">
            <a:avLst/>
          </a:prstGeom>
        </p:spPr>
      </p:pic>
    </p:spTree>
    <p:extLst>
      <p:ext uri="{BB962C8B-B14F-4D97-AF65-F5344CB8AC3E}">
        <p14:creationId xmlns:p14="http://schemas.microsoft.com/office/powerpoint/2010/main" val="15384355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College Admin – </a:t>
            </a:r>
            <a:r>
              <a:rPr lang="en-US" dirty="0" smtClean="0"/>
              <a:t>Settings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21045566"/>
              </p:ext>
            </p:extLst>
          </p:nvPr>
        </p:nvGraphicFramePr>
        <p:xfrm>
          <a:off x="1435100" y="1981200"/>
          <a:ext cx="7499350" cy="4267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130399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1">
                    <a:lumMod val="75000"/>
                  </a:schemeClr>
                </a:solidFill>
              </a:rPr>
              <a:t>TEAMS Training Agenda</a:t>
            </a:r>
            <a:endParaRPr lang="en-US" dirty="0">
              <a:solidFill>
                <a:schemeClr val="accent1">
                  <a:lumMod val="75000"/>
                </a:schemeClr>
              </a:solidFill>
            </a:endParaRPr>
          </a:p>
        </p:txBody>
      </p:sp>
      <p:sp>
        <p:nvSpPr>
          <p:cNvPr id="3" name="Content Placeholder 2"/>
          <p:cNvSpPr>
            <a:spLocks noGrp="1"/>
          </p:cNvSpPr>
          <p:nvPr>
            <p:ph idx="1"/>
          </p:nvPr>
        </p:nvSpPr>
        <p:spPr>
          <a:xfrm>
            <a:off x="1435608" y="1676400"/>
            <a:ext cx="7498080" cy="4572000"/>
          </a:xfrm>
        </p:spPr>
        <p:txBody>
          <a:bodyPr/>
          <a:lstStyle/>
          <a:p>
            <a:pPr>
              <a:buFont typeface="Wingdings" panose="05000000000000000000" pitchFamily="2" charset="2"/>
              <a:buChar char="Ø"/>
            </a:pPr>
            <a:r>
              <a:rPr lang="en-US" dirty="0" smtClean="0"/>
              <a:t>Overview</a:t>
            </a:r>
          </a:p>
          <a:p>
            <a:pPr>
              <a:buFont typeface="Wingdings" panose="05000000000000000000" pitchFamily="2" charset="2"/>
              <a:buChar char="Ø"/>
            </a:pPr>
            <a:r>
              <a:rPr lang="en-US" dirty="0" smtClean="0"/>
              <a:t>Configuration</a:t>
            </a:r>
          </a:p>
          <a:p>
            <a:pPr>
              <a:buFont typeface="Wingdings" panose="05000000000000000000" pitchFamily="2" charset="2"/>
              <a:buChar char="Ø"/>
            </a:pPr>
            <a:r>
              <a:rPr lang="en-US" dirty="0" smtClean="0"/>
              <a:t>Nuts &amp; Bolts</a:t>
            </a:r>
          </a:p>
          <a:p>
            <a:pPr>
              <a:buFont typeface="Wingdings" panose="05000000000000000000" pitchFamily="2" charset="2"/>
              <a:buChar char="Ø"/>
            </a:pPr>
            <a:r>
              <a:rPr lang="en-US" dirty="0" smtClean="0"/>
              <a:t>Questions</a:t>
            </a:r>
          </a:p>
          <a:p>
            <a:pPr>
              <a:buFont typeface="Wingdings" panose="05000000000000000000" pitchFamily="2" charset="2"/>
              <a:buChar char="Ø"/>
            </a:pPr>
            <a:endParaRPr lang="en-US" dirty="0" smtClean="0"/>
          </a:p>
          <a:p>
            <a:pPr>
              <a:buFont typeface="Wingdings" panose="05000000000000000000" pitchFamily="2" charset="2"/>
              <a:buChar char="Ø"/>
            </a:pPr>
            <a:endParaRPr lang="en-US" dirty="0"/>
          </a:p>
        </p:txBody>
      </p:sp>
    </p:spTree>
    <p:extLst>
      <p:ext uri="{BB962C8B-B14F-4D97-AF65-F5344CB8AC3E}">
        <p14:creationId xmlns:p14="http://schemas.microsoft.com/office/powerpoint/2010/main" val="13294041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College Admin – </a:t>
            </a:r>
            <a:r>
              <a:rPr lang="en-US" dirty="0" smtClean="0"/>
              <a:t>Settings Continued</a:t>
            </a:r>
            <a:endParaRPr lang="en-US" dirty="0"/>
          </a:p>
        </p:txBody>
      </p:sp>
      <p:graphicFrame>
        <p:nvGraphicFramePr>
          <p:cNvPr id="4" name="Content Placeholder 3"/>
          <p:cNvGraphicFramePr>
            <a:graphicFrameLocks noGrp="1"/>
          </p:cNvGraphicFramePr>
          <p:nvPr>
            <p:ph idx="1"/>
            <p:extLst/>
          </p:nvPr>
        </p:nvGraphicFramePr>
        <p:xfrm>
          <a:off x="1435100" y="1981200"/>
          <a:ext cx="7499350" cy="4267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721397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381000"/>
            <a:ext cx="7498080" cy="1219200"/>
          </a:xfrm>
        </p:spPr>
        <p:txBody>
          <a:bodyPr>
            <a:normAutofit fontScale="90000"/>
          </a:bodyPr>
          <a:lstStyle/>
          <a:p>
            <a:pPr algn="ctr"/>
            <a:r>
              <a:rPr lang="en-US" dirty="0"/>
              <a:t>College Admin – </a:t>
            </a:r>
            <a:r>
              <a:rPr lang="en-US" dirty="0" smtClean="0"/>
              <a:t>Settings Continued</a:t>
            </a:r>
            <a:endParaRPr lang="en-US" dirty="0"/>
          </a:p>
        </p:txBody>
      </p:sp>
      <p:pic>
        <p:nvPicPr>
          <p:cNvPr id="4" name="Content Placeholder 3"/>
          <p:cNvPicPr>
            <a:picLocks noGrp="1" noChangeAspect="1"/>
          </p:cNvPicPr>
          <p:nvPr>
            <p:ph idx="1"/>
          </p:nvPr>
        </p:nvPicPr>
        <p:blipFill>
          <a:blip r:embed="rId2"/>
          <a:stretch>
            <a:fillRect/>
          </a:stretch>
        </p:blipFill>
        <p:spPr>
          <a:xfrm>
            <a:off x="1435100" y="2667000"/>
            <a:ext cx="7499350" cy="3124200"/>
          </a:xfrm>
          <a:prstGeom prst="rect">
            <a:avLst/>
          </a:prstGeom>
        </p:spPr>
      </p:pic>
      <p:pic>
        <p:nvPicPr>
          <p:cNvPr id="6" name="Picture 5"/>
          <p:cNvPicPr>
            <a:picLocks noChangeAspect="1"/>
          </p:cNvPicPr>
          <p:nvPr/>
        </p:nvPicPr>
        <p:blipFill>
          <a:blip r:embed="rId3"/>
          <a:stretch>
            <a:fillRect/>
          </a:stretch>
        </p:blipFill>
        <p:spPr>
          <a:xfrm>
            <a:off x="1143000" y="1905001"/>
            <a:ext cx="7696200" cy="609600"/>
          </a:xfrm>
          <a:prstGeom prst="rect">
            <a:avLst/>
          </a:prstGeom>
        </p:spPr>
      </p:pic>
    </p:spTree>
    <p:extLst>
      <p:ext uri="{BB962C8B-B14F-4D97-AF65-F5344CB8AC3E}">
        <p14:creationId xmlns:p14="http://schemas.microsoft.com/office/powerpoint/2010/main" val="23725338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College Admin – </a:t>
            </a:r>
            <a:r>
              <a:rPr lang="en-US" dirty="0" smtClean="0"/>
              <a:t>Interventions Management</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134127359"/>
              </p:ext>
            </p:extLst>
          </p:nvPr>
        </p:nvGraphicFramePr>
        <p:xfrm>
          <a:off x="1435100" y="1447800"/>
          <a:ext cx="749935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3756123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College Admin – </a:t>
            </a:r>
            <a:r>
              <a:rPr lang="en-US" dirty="0" smtClean="0"/>
              <a:t>Interventions Management </a:t>
            </a:r>
            <a:r>
              <a:rPr lang="en-US" dirty="0" smtClean="0"/>
              <a:t>Continued</a:t>
            </a:r>
            <a:endParaRPr lang="en-US" dirty="0"/>
          </a:p>
        </p:txBody>
      </p:sp>
      <p:pic>
        <p:nvPicPr>
          <p:cNvPr id="512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35100" y="1952182"/>
            <a:ext cx="7327900" cy="42200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3"/>
          <p:cNvPicPr>
            <a:picLocks noChangeAspect="1"/>
          </p:cNvPicPr>
          <p:nvPr/>
        </p:nvPicPr>
        <p:blipFill>
          <a:blip r:embed="rId3"/>
          <a:stretch>
            <a:fillRect/>
          </a:stretch>
        </p:blipFill>
        <p:spPr>
          <a:xfrm>
            <a:off x="1435100" y="1905001"/>
            <a:ext cx="4356100" cy="533399"/>
          </a:xfrm>
          <a:prstGeom prst="rect">
            <a:avLst/>
          </a:prstGeom>
        </p:spPr>
      </p:pic>
    </p:spTree>
    <p:extLst>
      <p:ext uri="{BB962C8B-B14F-4D97-AF65-F5344CB8AC3E}">
        <p14:creationId xmlns:p14="http://schemas.microsoft.com/office/powerpoint/2010/main" val="8496427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College Admin – </a:t>
            </a:r>
            <a:r>
              <a:rPr lang="en-US" dirty="0" smtClean="0"/>
              <a:t>Interventions Management </a:t>
            </a:r>
            <a:r>
              <a:rPr lang="en-US" dirty="0" smtClean="0"/>
              <a:t>Continued</a:t>
            </a:r>
            <a:endParaRPr lang="en-US" dirty="0"/>
          </a:p>
        </p:txBody>
      </p:sp>
      <p:pic>
        <p:nvPicPr>
          <p:cNvPr id="614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35100" y="1905001"/>
            <a:ext cx="7327900" cy="4038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3"/>
          <p:cNvPicPr>
            <a:picLocks noChangeAspect="1"/>
          </p:cNvPicPr>
          <p:nvPr/>
        </p:nvPicPr>
        <p:blipFill>
          <a:blip r:embed="rId3"/>
          <a:stretch>
            <a:fillRect/>
          </a:stretch>
        </p:blipFill>
        <p:spPr>
          <a:xfrm>
            <a:off x="1371600" y="1981200"/>
            <a:ext cx="4419600" cy="533400"/>
          </a:xfrm>
          <a:prstGeom prst="rect">
            <a:avLst/>
          </a:prstGeom>
        </p:spPr>
      </p:pic>
    </p:spTree>
    <p:extLst>
      <p:ext uri="{BB962C8B-B14F-4D97-AF65-F5344CB8AC3E}">
        <p14:creationId xmlns:p14="http://schemas.microsoft.com/office/powerpoint/2010/main" val="133883217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Submit Alert</a:t>
            </a:r>
            <a:endParaRPr lang="en-US" dirty="0"/>
          </a:p>
        </p:txBody>
      </p:sp>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Ø"/>
            </a:pPr>
            <a:r>
              <a:rPr lang="en-US" dirty="0"/>
              <a:t>Alerts can be submitted by any TEAMS user to help students in addressing the challenges that can affect their enrollment and continuation at the </a:t>
            </a:r>
            <a:r>
              <a:rPr lang="en-US" dirty="0" smtClean="0"/>
              <a:t>college</a:t>
            </a:r>
          </a:p>
          <a:p>
            <a:pPr>
              <a:buFont typeface="Wingdings" panose="05000000000000000000" pitchFamily="2" charset="2"/>
              <a:buChar char="Ø"/>
            </a:pPr>
            <a:r>
              <a:rPr lang="en-US" dirty="0"/>
              <a:t>Alert submitter will ideally choose one </a:t>
            </a:r>
            <a:r>
              <a:rPr lang="en-US" dirty="0" smtClean="0"/>
              <a:t>of the available descriptive </a:t>
            </a:r>
            <a:r>
              <a:rPr lang="en-US" dirty="0"/>
              <a:t>alert </a:t>
            </a:r>
            <a:r>
              <a:rPr lang="en-US" dirty="0" smtClean="0"/>
              <a:t>types</a:t>
            </a:r>
          </a:p>
          <a:p>
            <a:pPr>
              <a:buFont typeface="Wingdings" panose="05000000000000000000" pitchFamily="2" charset="2"/>
              <a:buChar char="Ø"/>
            </a:pPr>
            <a:r>
              <a:rPr lang="en-US" dirty="0" smtClean="0"/>
              <a:t>Alert </a:t>
            </a:r>
            <a:r>
              <a:rPr lang="en-US" dirty="0"/>
              <a:t>submitter should include any steps that have already been taken to help the </a:t>
            </a:r>
            <a:r>
              <a:rPr lang="en-US" dirty="0" smtClean="0"/>
              <a:t>student</a:t>
            </a:r>
            <a:endParaRPr lang="en-US" dirty="0"/>
          </a:p>
        </p:txBody>
      </p:sp>
    </p:spTree>
    <p:extLst>
      <p:ext uri="{BB962C8B-B14F-4D97-AF65-F5344CB8AC3E}">
        <p14:creationId xmlns:p14="http://schemas.microsoft.com/office/powerpoint/2010/main" val="46026827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Submit Alert – Scenario I</a:t>
            </a:r>
            <a:endParaRPr lang="en-US" dirty="0"/>
          </a:p>
        </p:txBody>
      </p:sp>
      <p:pic>
        <p:nvPicPr>
          <p:cNvPr id="4099"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71600" y="1447801"/>
            <a:ext cx="7467600" cy="2514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0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3810000"/>
            <a:ext cx="7772400" cy="2743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 name="Picture 2"/>
          <p:cNvPicPr>
            <a:picLocks noChangeAspect="1"/>
          </p:cNvPicPr>
          <p:nvPr/>
        </p:nvPicPr>
        <p:blipFill>
          <a:blip r:embed="rId4"/>
          <a:stretch>
            <a:fillRect/>
          </a:stretch>
        </p:blipFill>
        <p:spPr>
          <a:xfrm>
            <a:off x="1371600" y="1281113"/>
            <a:ext cx="4572000" cy="333375"/>
          </a:xfrm>
          <a:prstGeom prst="rect">
            <a:avLst/>
          </a:prstGeom>
        </p:spPr>
      </p:pic>
    </p:spTree>
    <p:extLst>
      <p:ext uri="{BB962C8B-B14F-4D97-AF65-F5344CB8AC3E}">
        <p14:creationId xmlns:p14="http://schemas.microsoft.com/office/powerpoint/2010/main" val="259729329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Submit Alert – Scenario II</a:t>
            </a:r>
            <a:endParaRPr lang="en-US" dirty="0"/>
          </a:p>
        </p:txBody>
      </p:sp>
      <p:sp>
        <p:nvSpPr>
          <p:cNvPr id="3" name="Content Placeholder 2"/>
          <p:cNvSpPr>
            <a:spLocks noGrp="1"/>
          </p:cNvSpPr>
          <p:nvPr>
            <p:ph idx="1"/>
          </p:nvPr>
        </p:nvSpPr>
        <p:spPr/>
        <p:txBody>
          <a:bodyPr/>
          <a:lstStyle/>
          <a:p>
            <a:pPr marL="82296" indent="0">
              <a:buNone/>
            </a:pPr>
            <a:endParaRPr lang="en-US" dirty="0"/>
          </a:p>
          <a:p>
            <a:endParaRPr lang="en-US" dirty="0" smtClean="0"/>
          </a:p>
          <a:p>
            <a:endParaRPr lang="en-US"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1371601"/>
            <a:ext cx="7153940" cy="1905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0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801" y="3200400"/>
            <a:ext cx="7238999" cy="3429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3"/>
          <p:cNvPicPr>
            <a:picLocks noChangeAspect="1"/>
          </p:cNvPicPr>
          <p:nvPr/>
        </p:nvPicPr>
        <p:blipFill>
          <a:blip r:embed="rId4"/>
          <a:stretch>
            <a:fillRect/>
          </a:stretch>
        </p:blipFill>
        <p:spPr>
          <a:xfrm>
            <a:off x="1435608" y="1281112"/>
            <a:ext cx="3733800" cy="333375"/>
          </a:xfrm>
          <a:prstGeom prst="rect">
            <a:avLst/>
          </a:prstGeom>
        </p:spPr>
      </p:pic>
    </p:spTree>
    <p:extLst>
      <p:ext uri="{BB962C8B-B14F-4D97-AF65-F5344CB8AC3E}">
        <p14:creationId xmlns:p14="http://schemas.microsoft.com/office/powerpoint/2010/main" val="231462072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Alerts</a:t>
            </a:r>
            <a:endParaRPr lang="en-US" dirty="0"/>
          </a:p>
        </p:txBody>
      </p:sp>
      <p:sp>
        <p:nvSpPr>
          <p:cNvPr id="3" name="Content Placeholder 2"/>
          <p:cNvSpPr>
            <a:spLocks noGrp="1"/>
          </p:cNvSpPr>
          <p:nvPr>
            <p:ph idx="1"/>
          </p:nvPr>
        </p:nvSpPr>
        <p:spPr>
          <a:xfrm>
            <a:off x="1435608" y="1676400"/>
            <a:ext cx="7498080" cy="4572000"/>
          </a:xfrm>
        </p:spPr>
        <p:txBody>
          <a:bodyPr>
            <a:normAutofit/>
          </a:bodyPr>
          <a:lstStyle/>
          <a:p>
            <a:pPr>
              <a:buFont typeface="Wingdings" panose="05000000000000000000" pitchFamily="2" charset="2"/>
              <a:buChar char="Ø"/>
            </a:pPr>
            <a:r>
              <a:rPr lang="en-US" sz="3000" dirty="0" smtClean="0"/>
              <a:t>Upon TEAMS logon, user is diverted to the Alerts interface and everything with respect to any alert is available in this module</a:t>
            </a:r>
          </a:p>
          <a:p>
            <a:pPr>
              <a:buFont typeface="Wingdings" panose="05000000000000000000" pitchFamily="2" charset="2"/>
              <a:buChar char="Ø"/>
            </a:pPr>
            <a:r>
              <a:rPr lang="en-US" sz="3000" dirty="0" smtClean="0"/>
              <a:t>Four </a:t>
            </a:r>
            <a:r>
              <a:rPr lang="en-US" sz="3000" dirty="0"/>
              <a:t>components </a:t>
            </a:r>
            <a:r>
              <a:rPr lang="en-US" sz="3000" dirty="0" smtClean="0"/>
              <a:t>in Alerts module </a:t>
            </a:r>
            <a:r>
              <a:rPr lang="en-US" sz="3000" dirty="0"/>
              <a:t>are</a:t>
            </a:r>
            <a:r>
              <a:rPr lang="en-US" sz="3000" dirty="0" smtClean="0"/>
              <a:t>:</a:t>
            </a:r>
          </a:p>
          <a:p>
            <a:pPr lvl="2">
              <a:buFont typeface="Wingdings" panose="05000000000000000000" pitchFamily="2" charset="2"/>
              <a:buChar char="v"/>
            </a:pPr>
            <a:r>
              <a:rPr lang="en-US" sz="2500" dirty="0" smtClean="0"/>
              <a:t> Alert Listings</a:t>
            </a:r>
          </a:p>
          <a:p>
            <a:pPr lvl="2">
              <a:buFont typeface="Wingdings" panose="05000000000000000000" pitchFamily="2" charset="2"/>
              <a:buChar char="v"/>
            </a:pPr>
            <a:r>
              <a:rPr lang="en-US" sz="2500" dirty="0" smtClean="0"/>
              <a:t> Alert Details</a:t>
            </a:r>
          </a:p>
          <a:p>
            <a:pPr lvl="2">
              <a:buFont typeface="Wingdings" panose="05000000000000000000" pitchFamily="2" charset="2"/>
              <a:buChar char="v"/>
            </a:pPr>
            <a:r>
              <a:rPr lang="en-US" sz="2500" dirty="0" smtClean="0"/>
              <a:t> Communications</a:t>
            </a:r>
          </a:p>
          <a:p>
            <a:pPr lvl="2">
              <a:buFont typeface="Wingdings" panose="05000000000000000000" pitchFamily="2" charset="2"/>
              <a:buChar char="v"/>
            </a:pPr>
            <a:r>
              <a:rPr lang="en-US" sz="2500" dirty="0" smtClean="0"/>
              <a:t> Interventions</a:t>
            </a:r>
          </a:p>
          <a:p>
            <a:endParaRPr lang="en-US" dirty="0"/>
          </a:p>
        </p:txBody>
      </p:sp>
    </p:spTree>
    <p:extLst>
      <p:ext uri="{BB962C8B-B14F-4D97-AF65-F5344CB8AC3E}">
        <p14:creationId xmlns:p14="http://schemas.microsoft.com/office/powerpoint/2010/main" val="383637215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Alerts </a:t>
            </a:r>
            <a:r>
              <a:rPr lang="en-US" dirty="0"/>
              <a:t>- </a:t>
            </a:r>
            <a:r>
              <a:rPr lang="en-US" dirty="0" smtClean="0"/>
              <a:t>Alert Listings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29193282"/>
              </p:ext>
            </p:extLst>
          </p:nvPr>
        </p:nvGraphicFramePr>
        <p:xfrm>
          <a:off x="1435100" y="1981200"/>
          <a:ext cx="7499350" cy="4267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56405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TEAMS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784276366"/>
              </p:ext>
            </p:extLst>
          </p:nvPr>
        </p:nvGraphicFramePr>
        <p:xfrm>
          <a:off x="1435100" y="1447800"/>
          <a:ext cx="74803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5151214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Alerts </a:t>
            </a:r>
            <a:r>
              <a:rPr lang="en-US" dirty="0"/>
              <a:t>- </a:t>
            </a:r>
            <a:r>
              <a:rPr lang="en-US" dirty="0" smtClean="0"/>
              <a:t>Alert Listings Continued</a:t>
            </a:r>
            <a:endParaRPr lang="en-US" dirty="0"/>
          </a:p>
        </p:txBody>
      </p:sp>
      <p:pic>
        <p:nvPicPr>
          <p:cNvPr id="10245" name="Picture 5"/>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35608" y="1828800"/>
            <a:ext cx="73279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 name="Picture 2"/>
          <p:cNvPicPr>
            <a:picLocks noChangeAspect="1"/>
          </p:cNvPicPr>
          <p:nvPr/>
        </p:nvPicPr>
        <p:blipFill>
          <a:blip r:embed="rId3"/>
          <a:stretch>
            <a:fillRect/>
          </a:stretch>
        </p:blipFill>
        <p:spPr>
          <a:xfrm>
            <a:off x="1448399" y="1828800"/>
            <a:ext cx="7315109" cy="381000"/>
          </a:xfrm>
          <a:prstGeom prst="rect">
            <a:avLst/>
          </a:prstGeom>
        </p:spPr>
      </p:pic>
    </p:spTree>
    <p:extLst>
      <p:ext uri="{BB962C8B-B14F-4D97-AF65-F5344CB8AC3E}">
        <p14:creationId xmlns:p14="http://schemas.microsoft.com/office/powerpoint/2010/main" val="232397238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Alerts </a:t>
            </a:r>
            <a:r>
              <a:rPr lang="en-US" dirty="0"/>
              <a:t>- Alert </a:t>
            </a:r>
            <a:r>
              <a:rPr lang="en-US" dirty="0" smtClean="0"/>
              <a:t>Details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44497889"/>
              </p:ext>
            </p:extLst>
          </p:nvPr>
        </p:nvGraphicFramePr>
        <p:xfrm>
          <a:off x="1435100" y="1219200"/>
          <a:ext cx="7499350" cy="533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8876370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Alerts - Alert Details Continued</a:t>
            </a:r>
            <a:endParaRPr lang="en-US" dirty="0"/>
          </a:p>
        </p:txBody>
      </p:sp>
      <p:pic>
        <p:nvPicPr>
          <p:cNvPr id="5128" name="Picture 8"/>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35100" y="1752600"/>
            <a:ext cx="7327900" cy="4343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 name="Picture 2"/>
          <p:cNvPicPr>
            <a:picLocks noChangeAspect="1"/>
          </p:cNvPicPr>
          <p:nvPr/>
        </p:nvPicPr>
        <p:blipFill>
          <a:blip r:embed="rId3"/>
          <a:stretch>
            <a:fillRect/>
          </a:stretch>
        </p:blipFill>
        <p:spPr>
          <a:xfrm>
            <a:off x="1435100" y="1676400"/>
            <a:ext cx="7327900" cy="342900"/>
          </a:xfrm>
          <a:prstGeom prst="rect">
            <a:avLst/>
          </a:prstGeom>
        </p:spPr>
      </p:pic>
    </p:spTree>
    <p:extLst>
      <p:ext uri="{BB962C8B-B14F-4D97-AF65-F5344CB8AC3E}">
        <p14:creationId xmlns:p14="http://schemas.microsoft.com/office/powerpoint/2010/main" val="28011275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Alerts </a:t>
            </a:r>
            <a:r>
              <a:rPr lang="en-US" dirty="0"/>
              <a:t>- Communications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41135655"/>
              </p:ext>
            </p:extLst>
          </p:nvPr>
        </p:nvGraphicFramePr>
        <p:xfrm>
          <a:off x="1435100" y="1447800"/>
          <a:ext cx="749935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1668246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Alerts – Communications Continued</a:t>
            </a:r>
            <a:endParaRPr lang="en-US" dirty="0"/>
          </a:p>
        </p:txBody>
      </p:sp>
      <p:pic>
        <p:nvPicPr>
          <p:cNvPr id="1229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3352800"/>
            <a:ext cx="8077200" cy="3200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1600200"/>
            <a:ext cx="7848600" cy="2133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 name="Picture 2"/>
          <p:cNvPicPr>
            <a:picLocks noChangeAspect="1"/>
          </p:cNvPicPr>
          <p:nvPr/>
        </p:nvPicPr>
        <p:blipFill>
          <a:blip r:embed="rId4"/>
          <a:stretch>
            <a:fillRect/>
          </a:stretch>
        </p:blipFill>
        <p:spPr>
          <a:xfrm>
            <a:off x="1149531" y="1613263"/>
            <a:ext cx="7842069" cy="342900"/>
          </a:xfrm>
          <a:prstGeom prst="rect">
            <a:avLst/>
          </a:prstGeom>
        </p:spPr>
      </p:pic>
    </p:spTree>
    <p:extLst>
      <p:ext uri="{BB962C8B-B14F-4D97-AF65-F5344CB8AC3E}">
        <p14:creationId xmlns:p14="http://schemas.microsoft.com/office/powerpoint/2010/main" val="330287035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Alerts - Interventions</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Ø"/>
            </a:pPr>
            <a:r>
              <a:rPr lang="en-US" dirty="0" smtClean="0"/>
              <a:t>Interventions are proactive </a:t>
            </a:r>
            <a:r>
              <a:rPr lang="en-US" dirty="0"/>
              <a:t>processes </a:t>
            </a:r>
            <a:r>
              <a:rPr lang="en-US" dirty="0" smtClean="0"/>
              <a:t>that can be administered </a:t>
            </a:r>
            <a:r>
              <a:rPr lang="en-US" dirty="0"/>
              <a:t>for each </a:t>
            </a:r>
            <a:r>
              <a:rPr lang="en-US" dirty="0" smtClean="0"/>
              <a:t>alert</a:t>
            </a:r>
          </a:p>
          <a:p>
            <a:pPr>
              <a:buFont typeface="Wingdings" panose="05000000000000000000" pitchFamily="2" charset="2"/>
              <a:buChar char="Ø"/>
            </a:pPr>
            <a:r>
              <a:rPr lang="en-US" dirty="0" smtClean="0"/>
              <a:t>Alert can be closed in this sub-module</a:t>
            </a:r>
          </a:p>
          <a:p>
            <a:pPr>
              <a:buFont typeface="Wingdings" panose="05000000000000000000" pitchFamily="2" charset="2"/>
              <a:buChar char="Ø"/>
            </a:pPr>
            <a:r>
              <a:rPr lang="en-US" dirty="0" smtClean="0"/>
              <a:t>Documents student contact attempts and modes of contacts</a:t>
            </a:r>
          </a:p>
          <a:p>
            <a:pPr>
              <a:buFont typeface="Wingdings" panose="05000000000000000000" pitchFamily="2" charset="2"/>
              <a:buChar char="Ø"/>
            </a:pPr>
            <a:r>
              <a:rPr lang="en-US" dirty="0" smtClean="0"/>
              <a:t>Registers successful or unsuccessful student contact</a:t>
            </a:r>
          </a:p>
          <a:p>
            <a:pPr>
              <a:buFont typeface="Wingdings" panose="05000000000000000000" pitchFamily="2" charset="2"/>
              <a:buChar char="Ø"/>
            </a:pPr>
            <a:r>
              <a:rPr lang="en-US" dirty="0" smtClean="0"/>
              <a:t>Notes mandatory comments for alert closure</a:t>
            </a:r>
          </a:p>
          <a:p>
            <a:pPr>
              <a:buFont typeface="Wingdings" panose="05000000000000000000" pitchFamily="2" charset="2"/>
              <a:buChar char="Ø"/>
            </a:pPr>
            <a:endParaRPr lang="en-US" dirty="0"/>
          </a:p>
        </p:txBody>
      </p:sp>
    </p:spTree>
    <p:extLst>
      <p:ext uri="{BB962C8B-B14F-4D97-AF65-F5344CB8AC3E}">
        <p14:creationId xmlns:p14="http://schemas.microsoft.com/office/powerpoint/2010/main" val="43926841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Alerts – Interventions Continued</a:t>
            </a:r>
            <a:endParaRPr lang="en-US" dirty="0"/>
          </a:p>
        </p:txBody>
      </p:sp>
      <p:pic>
        <p:nvPicPr>
          <p:cNvPr id="1331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35100" y="1600201"/>
            <a:ext cx="7404100" cy="381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31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5410200"/>
            <a:ext cx="8077200" cy="1447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 name="Picture 2"/>
          <p:cNvPicPr>
            <a:picLocks noChangeAspect="1"/>
          </p:cNvPicPr>
          <p:nvPr/>
        </p:nvPicPr>
        <p:blipFill>
          <a:blip r:embed="rId4"/>
          <a:stretch>
            <a:fillRect/>
          </a:stretch>
        </p:blipFill>
        <p:spPr>
          <a:xfrm>
            <a:off x="1435100" y="1627187"/>
            <a:ext cx="7404100" cy="342900"/>
          </a:xfrm>
          <a:prstGeom prst="rect">
            <a:avLst/>
          </a:prstGeom>
        </p:spPr>
      </p:pic>
    </p:spTree>
    <p:extLst>
      <p:ext uri="{BB962C8B-B14F-4D97-AF65-F5344CB8AC3E}">
        <p14:creationId xmlns:p14="http://schemas.microsoft.com/office/powerpoint/2010/main" val="186554602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Reports</a:t>
            </a: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3595659440"/>
              </p:ext>
            </p:extLst>
          </p:nvPr>
        </p:nvGraphicFramePr>
        <p:xfrm>
          <a:off x="1435100" y="1447800"/>
          <a:ext cx="749935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859172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TEAMS Necessitations</a:t>
            </a:r>
            <a:endParaRPr lang="en-US" dirty="0"/>
          </a:p>
        </p:txBody>
      </p:sp>
      <p:sp>
        <p:nvSpPr>
          <p:cNvPr id="3" name="Content Placeholder 2"/>
          <p:cNvSpPr>
            <a:spLocks noGrp="1"/>
          </p:cNvSpPr>
          <p:nvPr>
            <p:ph idx="1"/>
          </p:nvPr>
        </p:nvSpPr>
        <p:spPr>
          <a:xfrm>
            <a:off x="1435608" y="1676400"/>
            <a:ext cx="7498080" cy="4572000"/>
          </a:xfrm>
        </p:spPr>
        <p:txBody>
          <a:bodyPr>
            <a:normAutofit fontScale="92500" lnSpcReduction="20000"/>
          </a:bodyPr>
          <a:lstStyle/>
          <a:p>
            <a:pPr marL="82296" indent="0">
              <a:buNone/>
            </a:pPr>
            <a:r>
              <a:rPr lang="en-US" dirty="0" smtClean="0"/>
              <a:t>Best practices recommendations for successful conclusion:</a:t>
            </a:r>
          </a:p>
          <a:p>
            <a:pPr lvl="1">
              <a:buFont typeface="Wingdings" panose="05000000000000000000" pitchFamily="2" charset="2"/>
              <a:buChar char="v"/>
            </a:pPr>
            <a:r>
              <a:rPr lang="en-US" sz="2700" dirty="0"/>
              <a:t>Faculty should be strongly urged to submit a referral as soon as the situation occurs </a:t>
            </a:r>
          </a:p>
          <a:p>
            <a:pPr lvl="1">
              <a:buFont typeface="Wingdings" panose="05000000000000000000" pitchFamily="2" charset="2"/>
              <a:buChar char="v"/>
            </a:pPr>
            <a:r>
              <a:rPr lang="en-US" sz="2700" dirty="0"/>
              <a:t>Staff should provide students with options to address and resolve the issue, better the outcomes, and in turn positively affect the retention and completion rates at the college</a:t>
            </a:r>
          </a:p>
          <a:p>
            <a:pPr lvl="1">
              <a:buFont typeface="Wingdings" panose="05000000000000000000" pitchFamily="2" charset="2"/>
              <a:buChar char="v"/>
            </a:pPr>
            <a:r>
              <a:rPr lang="en-US" sz="2700" dirty="0"/>
              <a:t>Student Navigators should periodically assess the operative processes and modify as warranted</a:t>
            </a:r>
          </a:p>
          <a:p>
            <a:pPr lvl="1">
              <a:buFont typeface="Wingdings" panose="05000000000000000000" pitchFamily="2" charset="2"/>
              <a:buChar char="v"/>
            </a:pPr>
            <a:r>
              <a:rPr lang="en-US" sz="2700" dirty="0"/>
              <a:t>Executive teams should emphasize TEAMS’ role in completion agenda</a:t>
            </a:r>
          </a:p>
          <a:p>
            <a:pPr marL="82296" indent="0">
              <a:buNone/>
            </a:pPr>
            <a:endParaRPr lang="en-US" dirty="0"/>
          </a:p>
        </p:txBody>
      </p:sp>
    </p:spTree>
    <p:extLst>
      <p:ext uri="{BB962C8B-B14F-4D97-AF65-F5344CB8AC3E}">
        <p14:creationId xmlns:p14="http://schemas.microsoft.com/office/powerpoint/2010/main" val="237932446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TEAMS Necessitations Continued</a:t>
            </a:r>
            <a:endParaRPr lang="en-US" dirty="0"/>
          </a:p>
        </p:txBody>
      </p:sp>
      <p:sp>
        <p:nvSpPr>
          <p:cNvPr id="3" name="Content Placeholder 2"/>
          <p:cNvSpPr>
            <a:spLocks noGrp="1"/>
          </p:cNvSpPr>
          <p:nvPr>
            <p:ph idx="1"/>
          </p:nvPr>
        </p:nvSpPr>
        <p:spPr>
          <a:xfrm>
            <a:off x="1435608" y="1676400"/>
            <a:ext cx="7498080" cy="4572000"/>
          </a:xfrm>
        </p:spPr>
        <p:txBody>
          <a:bodyPr>
            <a:normAutofit/>
          </a:bodyPr>
          <a:lstStyle/>
          <a:p>
            <a:pPr marL="82296" indent="0">
              <a:buNone/>
            </a:pPr>
            <a:r>
              <a:rPr lang="en-US" dirty="0" smtClean="0"/>
              <a:t>Prior to implementation, colleges will have to:</a:t>
            </a:r>
          </a:p>
          <a:p>
            <a:pPr lvl="1">
              <a:buFont typeface="Wingdings" pitchFamily="2" charset="2"/>
              <a:buChar char="Ø"/>
            </a:pPr>
            <a:r>
              <a:rPr lang="en-US" sz="2400" dirty="0"/>
              <a:t>Decide TEAMS users, access levels, and team placement</a:t>
            </a:r>
          </a:p>
          <a:p>
            <a:pPr lvl="1">
              <a:buFont typeface="Wingdings" pitchFamily="2" charset="2"/>
              <a:buChar char="Ø"/>
            </a:pPr>
            <a:r>
              <a:rPr lang="en-US" sz="2400" dirty="0"/>
              <a:t> Define routing for all alerts</a:t>
            </a:r>
          </a:p>
          <a:p>
            <a:pPr lvl="1">
              <a:buFont typeface="Wingdings" pitchFamily="2" charset="2"/>
              <a:buChar char="Ø"/>
            </a:pPr>
            <a:r>
              <a:rPr lang="en-US" sz="2400" dirty="0"/>
              <a:t> Distinguish routing for alerts involving special needs students</a:t>
            </a:r>
          </a:p>
          <a:p>
            <a:pPr lvl="1">
              <a:buFont typeface="Wingdings" pitchFamily="2" charset="2"/>
              <a:buChar char="Ø"/>
            </a:pPr>
            <a:r>
              <a:rPr lang="en-US" sz="2400" dirty="0"/>
              <a:t> Describe various interventions for all alerts</a:t>
            </a:r>
          </a:p>
          <a:p>
            <a:pPr lvl="1">
              <a:buFont typeface="Wingdings" pitchFamily="2" charset="2"/>
              <a:buChar char="Ø"/>
            </a:pPr>
            <a:r>
              <a:rPr lang="en-US" sz="2400" dirty="0"/>
              <a:t> </a:t>
            </a:r>
            <a:r>
              <a:rPr lang="en-US" sz="2400" dirty="0" smtClean="0"/>
              <a:t>Determine and train </a:t>
            </a:r>
            <a:r>
              <a:rPr lang="en-US" sz="2400" dirty="0"/>
              <a:t>Learning Support faculty </a:t>
            </a:r>
          </a:p>
          <a:p>
            <a:pPr lvl="1">
              <a:buFont typeface="Wingdings" pitchFamily="2" charset="2"/>
              <a:buChar char="Ø"/>
            </a:pPr>
            <a:r>
              <a:rPr lang="en-US" sz="2400" dirty="0"/>
              <a:t> Delineate overall operational implementation </a:t>
            </a:r>
          </a:p>
          <a:p>
            <a:pPr marL="82296" indent="0">
              <a:buNone/>
            </a:pPr>
            <a:endParaRPr lang="en-US" dirty="0"/>
          </a:p>
        </p:txBody>
      </p:sp>
    </p:spTree>
    <p:extLst>
      <p:ext uri="{BB962C8B-B14F-4D97-AF65-F5344CB8AC3E}">
        <p14:creationId xmlns:p14="http://schemas.microsoft.com/office/powerpoint/2010/main" val="8182972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TEAMS Objectives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23173196"/>
              </p:ext>
            </p:extLst>
          </p:nvPr>
        </p:nvGraphicFramePr>
        <p:xfrm>
          <a:off x="1435100" y="1447800"/>
          <a:ext cx="749935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2826281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TEAMS Questions</a:t>
            </a:r>
            <a:endParaRPr lang="en-US" dirty="0"/>
          </a:p>
        </p:txBody>
      </p:sp>
      <p:sp>
        <p:nvSpPr>
          <p:cNvPr id="3" name="Content Placeholder 2"/>
          <p:cNvSpPr>
            <a:spLocks noGrp="1"/>
          </p:cNvSpPr>
          <p:nvPr>
            <p:ph idx="1"/>
          </p:nvPr>
        </p:nvSpPr>
        <p:spPr/>
        <p:txBody>
          <a:bodyPr/>
          <a:lstStyle/>
          <a:p>
            <a:pPr marL="82296" indent="0" algn="ctr">
              <a:buNone/>
            </a:pPr>
            <a:endParaRPr lang="en-US" dirty="0" smtClean="0">
              <a:latin typeface="Arabic Typesetting" pitchFamily="66" charset="-78"/>
              <a:cs typeface="Arabic Typesetting" pitchFamily="66" charset="-78"/>
            </a:endParaRPr>
          </a:p>
          <a:p>
            <a:pPr marL="82296" indent="0" algn="ctr">
              <a:buNone/>
            </a:pPr>
            <a:endParaRPr lang="en-US" dirty="0" smtClean="0">
              <a:latin typeface="Arabic Typesetting" pitchFamily="66" charset="-78"/>
              <a:cs typeface="Arabic Typesetting" pitchFamily="66" charset="-78"/>
            </a:endParaRPr>
          </a:p>
          <a:p>
            <a:pPr marL="82296" indent="0" algn="ctr">
              <a:buNone/>
            </a:pPr>
            <a:endParaRPr lang="en-US" dirty="0">
              <a:latin typeface="Arabic Typesetting" pitchFamily="66" charset="-78"/>
              <a:cs typeface="Arabic Typesetting" pitchFamily="66" charset="-78"/>
            </a:endParaRPr>
          </a:p>
          <a:p>
            <a:pPr marL="82296" indent="0" algn="ctr">
              <a:buNone/>
            </a:pPr>
            <a:r>
              <a:rPr lang="en-US" sz="4800" dirty="0" smtClean="0">
                <a:latin typeface="Arabic Typesetting" pitchFamily="66" charset="-78"/>
                <a:cs typeface="Arabic Typesetting" pitchFamily="66" charset="-78"/>
              </a:rPr>
              <a:t>Contact: Datacenter@tcsg.edu</a:t>
            </a:r>
            <a:endParaRPr lang="en-US" sz="15000" dirty="0">
              <a:latin typeface="Arabic Typesetting" pitchFamily="66" charset="-78"/>
              <a:cs typeface="Arabic Typesetting" pitchFamily="66" charset="-78"/>
            </a:endParaRPr>
          </a:p>
          <a:p>
            <a:pPr marL="82296" indent="0">
              <a:buNone/>
            </a:pPr>
            <a:endParaRPr lang="en-US" dirty="0" smtClean="0"/>
          </a:p>
          <a:p>
            <a:pPr marL="82296" indent="0">
              <a:buNone/>
            </a:pPr>
            <a:endParaRPr lang="en-US" dirty="0"/>
          </a:p>
          <a:p>
            <a:pPr marL="82296" indent="0">
              <a:buNone/>
            </a:pPr>
            <a:endParaRPr lang="en-US" dirty="0" smtClean="0"/>
          </a:p>
          <a:p>
            <a:pPr marL="82296" indent="0">
              <a:buNone/>
            </a:pPr>
            <a:endParaRPr lang="en-US" dirty="0"/>
          </a:p>
        </p:txBody>
      </p:sp>
    </p:spTree>
    <p:extLst>
      <p:ext uri="{BB962C8B-B14F-4D97-AF65-F5344CB8AC3E}">
        <p14:creationId xmlns:p14="http://schemas.microsoft.com/office/powerpoint/2010/main" val="3254631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TEAMS Goal</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115668992"/>
              </p:ext>
            </p:extLst>
          </p:nvPr>
        </p:nvGraphicFramePr>
        <p:xfrm>
          <a:off x="1435100" y="1447800"/>
          <a:ext cx="749935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195141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TEAMS - Phase I</a:t>
            </a:r>
            <a:endParaRPr lang="en-US" dirty="0"/>
          </a:p>
        </p:txBody>
      </p:sp>
      <p:sp>
        <p:nvSpPr>
          <p:cNvPr id="3" name="Content Placeholder 2"/>
          <p:cNvSpPr>
            <a:spLocks noGrp="1"/>
          </p:cNvSpPr>
          <p:nvPr>
            <p:ph idx="1"/>
          </p:nvPr>
        </p:nvSpPr>
        <p:spPr>
          <a:xfrm>
            <a:off x="1435608" y="1447800"/>
            <a:ext cx="7479792" cy="5105400"/>
          </a:xfrm>
        </p:spPr>
        <p:txBody>
          <a:bodyPr>
            <a:normAutofit/>
          </a:bodyPr>
          <a:lstStyle/>
          <a:p>
            <a:pPr marL="0" indent="0">
              <a:buNone/>
            </a:pPr>
            <a:r>
              <a:rPr lang="en-US" sz="3300" dirty="0" smtClean="0"/>
              <a:t>Incorporate manual </a:t>
            </a:r>
            <a:r>
              <a:rPr lang="en-US" sz="3300" dirty="0"/>
              <a:t>alerts submitted by full-time </a:t>
            </a:r>
            <a:r>
              <a:rPr lang="en-US" sz="3300" dirty="0" smtClean="0"/>
              <a:t>faculty with respect to:</a:t>
            </a:r>
            <a:endParaRPr lang="en-US" sz="3300" dirty="0"/>
          </a:p>
          <a:p>
            <a:pPr lvl="2">
              <a:buFont typeface="Wingdings" panose="05000000000000000000" pitchFamily="2" charset="2"/>
              <a:buChar char="v"/>
            </a:pPr>
            <a:r>
              <a:rPr lang="en-US" sz="3000" dirty="0"/>
              <a:t>Academic Concerns</a:t>
            </a:r>
          </a:p>
          <a:p>
            <a:pPr lvl="2">
              <a:buFont typeface="Wingdings" panose="05000000000000000000" pitchFamily="2" charset="2"/>
              <a:buChar char="v"/>
            </a:pPr>
            <a:r>
              <a:rPr lang="en-US" sz="3000" dirty="0"/>
              <a:t>Attendance Issues</a:t>
            </a:r>
          </a:p>
          <a:p>
            <a:pPr lvl="2">
              <a:buFont typeface="Wingdings" panose="05000000000000000000" pitchFamily="2" charset="2"/>
              <a:buChar char="v"/>
            </a:pPr>
            <a:r>
              <a:rPr lang="en-US" sz="3000" dirty="0"/>
              <a:t>Personal Hardships</a:t>
            </a:r>
          </a:p>
          <a:p>
            <a:pPr lvl="2">
              <a:buFont typeface="Wingdings" panose="05000000000000000000" pitchFamily="2" charset="2"/>
              <a:buChar char="v"/>
            </a:pPr>
            <a:r>
              <a:rPr lang="en-US" sz="3000" dirty="0" smtClean="0"/>
              <a:t>Withdrawal from </a:t>
            </a:r>
            <a:r>
              <a:rPr lang="en-US" sz="3000" dirty="0"/>
              <a:t>all courses </a:t>
            </a:r>
            <a:endParaRPr lang="en-US" sz="3000" dirty="0" smtClean="0"/>
          </a:p>
          <a:p>
            <a:pPr marL="658368" lvl="2" indent="0">
              <a:buNone/>
            </a:pPr>
            <a:r>
              <a:rPr lang="en-US" sz="3000" dirty="0"/>
              <a:t>	 </a:t>
            </a:r>
            <a:r>
              <a:rPr lang="en-US" sz="3000" dirty="0" smtClean="0"/>
              <a:t> (especially </a:t>
            </a:r>
            <a:r>
              <a:rPr lang="en-US" sz="3000" dirty="0"/>
              <a:t>at the beginning of the term)</a:t>
            </a:r>
          </a:p>
          <a:p>
            <a:pPr lvl="2">
              <a:buFont typeface="Wingdings" panose="05000000000000000000" pitchFamily="2" charset="2"/>
              <a:buChar char="v"/>
            </a:pPr>
            <a:r>
              <a:rPr lang="en-US" sz="3000" dirty="0"/>
              <a:t>General alert for selective areas</a:t>
            </a:r>
          </a:p>
          <a:p>
            <a:endParaRPr lang="en-US" dirty="0"/>
          </a:p>
        </p:txBody>
      </p:sp>
    </p:spTree>
    <p:extLst>
      <p:ext uri="{BB962C8B-B14F-4D97-AF65-F5344CB8AC3E}">
        <p14:creationId xmlns:p14="http://schemas.microsoft.com/office/powerpoint/2010/main" val="6676260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Which Students are At-risk?</a:t>
            </a:r>
            <a:endParaRPr lang="en-US" dirty="0"/>
          </a:p>
        </p:txBody>
      </p:sp>
      <p:sp>
        <p:nvSpPr>
          <p:cNvPr id="3" name="Content Placeholder 2"/>
          <p:cNvSpPr>
            <a:spLocks noGrp="1"/>
          </p:cNvSpPr>
          <p:nvPr>
            <p:ph idx="1"/>
          </p:nvPr>
        </p:nvSpPr>
        <p:spPr>
          <a:xfrm>
            <a:off x="1435608" y="1600200"/>
            <a:ext cx="7498080" cy="4648200"/>
          </a:xfrm>
        </p:spPr>
        <p:txBody>
          <a:bodyPr>
            <a:normAutofit/>
          </a:bodyPr>
          <a:lstStyle/>
          <a:p>
            <a:pPr marL="82296" indent="0">
              <a:buNone/>
            </a:pPr>
            <a:r>
              <a:rPr lang="en-US" dirty="0" smtClean="0"/>
              <a:t>Students who…</a:t>
            </a:r>
          </a:p>
          <a:p>
            <a:pPr lvl="2">
              <a:buFont typeface="Wingdings" panose="05000000000000000000" pitchFamily="2" charset="2"/>
              <a:buChar char="v"/>
            </a:pPr>
            <a:r>
              <a:rPr lang="en-US" sz="2600" dirty="0" smtClean="0"/>
              <a:t>Are </a:t>
            </a:r>
            <a:r>
              <a:rPr lang="en-US" sz="2600" dirty="0"/>
              <a:t>not </a:t>
            </a:r>
            <a:r>
              <a:rPr lang="en-US" sz="2600" dirty="0" smtClean="0"/>
              <a:t>attending the enrolled </a:t>
            </a:r>
            <a:r>
              <a:rPr lang="en-US" sz="2600" dirty="0"/>
              <a:t>class </a:t>
            </a:r>
            <a:r>
              <a:rPr lang="en-US" sz="2600" dirty="0" smtClean="0"/>
              <a:t>regularly</a:t>
            </a:r>
          </a:p>
          <a:p>
            <a:pPr lvl="2">
              <a:buFont typeface="Wingdings" panose="05000000000000000000" pitchFamily="2" charset="2"/>
              <a:buChar char="v"/>
            </a:pPr>
            <a:r>
              <a:rPr lang="en-US" sz="2600" dirty="0"/>
              <a:t>A</a:t>
            </a:r>
            <a:r>
              <a:rPr lang="en-US" sz="2600" dirty="0" smtClean="0"/>
              <a:t>re </a:t>
            </a:r>
            <a:r>
              <a:rPr lang="en-US" sz="2600" dirty="0"/>
              <a:t>present for less than 50% of </a:t>
            </a:r>
            <a:r>
              <a:rPr lang="en-US" sz="2600" dirty="0" smtClean="0"/>
              <a:t>class time</a:t>
            </a:r>
          </a:p>
          <a:p>
            <a:pPr lvl="2">
              <a:buFont typeface="Wingdings" panose="05000000000000000000" pitchFamily="2" charset="2"/>
              <a:buChar char="v"/>
            </a:pPr>
            <a:r>
              <a:rPr lang="en-US" sz="2600" dirty="0"/>
              <a:t>A</a:t>
            </a:r>
            <a:r>
              <a:rPr lang="en-US" sz="2600" dirty="0" smtClean="0"/>
              <a:t>re </a:t>
            </a:r>
            <a:r>
              <a:rPr lang="en-US" sz="2600" dirty="0"/>
              <a:t>struggling </a:t>
            </a:r>
            <a:r>
              <a:rPr lang="en-US" sz="2600" dirty="0" smtClean="0"/>
              <a:t>academically</a:t>
            </a:r>
          </a:p>
          <a:p>
            <a:pPr lvl="2">
              <a:buFont typeface="Wingdings" panose="05000000000000000000" pitchFamily="2" charset="2"/>
              <a:buChar char="v"/>
            </a:pPr>
            <a:r>
              <a:rPr lang="en-US" sz="2600" dirty="0"/>
              <a:t>A</a:t>
            </a:r>
            <a:r>
              <a:rPr lang="en-US" sz="2600" dirty="0" smtClean="0"/>
              <a:t>re </a:t>
            </a:r>
            <a:r>
              <a:rPr lang="en-US" sz="2600" dirty="0"/>
              <a:t>encountering personal hardships that are beyond their realm of </a:t>
            </a:r>
            <a:r>
              <a:rPr lang="en-US" sz="2600" dirty="0" smtClean="0"/>
              <a:t>control</a:t>
            </a:r>
          </a:p>
          <a:p>
            <a:pPr lvl="2">
              <a:buFont typeface="Wingdings" panose="05000000000000000000" pitchFamily="2" charset="2"/>
              <a:buChar char="v"/>
            </a:pPr>
            <a:r>
              <a:rPr lang="en-US" sz="2600" dirty="0" smtClean="0"/>
              <a:t>Are in need of academic </a:t>
            </a:r>
            <a:r>
              <a:rPr lang="en-US" sz="2600" dirty="0"/>
              <a:t>and non-academic supportive resources to </a:t>
            </a:r>
            <a:r>
              <a:rPr lang="en-US" sz="2600" dirty="0" smtClean="0"/>
              <a:t>succeed</a:t>
            </a:r>
          </a:p>
          <a:p>
            <a:pPr lvl="2">
              <a:buFont typeface="Wingdings" panose="05000000000000000000" pitchFamily="2" charset="2"/>
              <a:buChar char="v"/>
            </a:pPr>
            <a:r>
              <a:rPr lang="en-US" sz="2600" dirty="0"/>
              <a:t>A</a:t>
            </a:r>
            <a:r>
              <a:rPr lang="en-US" sz="2600" dirty="0" smtClean="0"/>
              <a:t>re overall less </a:t>
            </a:r>
            <a:r>
              <a:rPr lang="en-US" sz="2600" dirty="0"/>
              <a:t>likely to do well in the </a:t>
            </a:r>
            <a:r>
              <a:rPr lang="en-US" sz="2600" dirty="0" smtClean="0"/>
              <a:t>registered course</a:t>
            </a:r>
            <a:endParaRPr lang="en-US" sz="2600" dirty="0"/>
          </a:p>
        </p:txBody>
      </p:sp>
    </p:spTree>
    <p:extLst>
      <p:ext uri="{BB962C8B-B14F-4D97-AF65-F5344CB8AC3E}">
        <p14:creationId xmlns:p14="http://schemas.microsoft.com/office/powerpoint/2010/main" val="28326170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Alert Process</a:t>
            </a:r>
            <a:endParaRPr lang="en-US" dirty="0"/>
          </a:p>
        </p:txBody>
      </p:sp>
      <p:sp>
        <p:nvSpPr>
          <p:cNvPr id="3" name="Content Placeholder 2"/>
          <p:cNvSpPr>
            <a:spLocks noGrp="1"/>
          </p:cNvSpPr>
          <p:nvPr>
            <p:ph idx="1"/>
          </p:nvPr>
        </p:nvSpPr>
        <p:spPr>
          <a:xfrm>
            <a:off x="1435608" y="1524000"/>
            <a:ext cx="7498080" cy="4724400"/>
          </a:xfrm>
        </p:spPr>
        <p:txBody>
          <a:bodyPr>
            <a:normAutofit fontScale="92500"/>
          </a:bodyPr>
          <a:lstStyle/>
          <a:p>
            <a:pPr>
              <a:buFont typeface="Wingdings" pitchFamily="2" charset="2"/>
              <a:buChar char="Ø"/>
            </a:pPr>
            <a:r>
              <a:rPr lang="en-US" sz="2800" dirty="0"/>
              <a:t>Submitted alert </a:t>
            </a:r>
            <a:r>
              <a:rPr lang="en-US" sz="2800" dirty="0" smtClean="0"/>
              <a:t>gets automatically </a:t>
            </a:r>
            <a:r>
              <a:rPr lang="en-US" sz="2800" dirty="0"/>
              <a:t>routed to the appropriate team</a:t>
            </a:r>
          </a:p>
          <a:p>
            <a:pPr>
              <a:buFont typeface="Wingdings" pitchFamily="2" charset="2"/>
              <a:buChar char="Ø"/>
            </a:pPr>
            <a:r>
              <a:rPr lang="en-US" sz="2800" dirty="0"/>
              <a:t>Designated personnel in </a:t>
            </a:r>
            <a:r>
              <a:rPr lang="en-US" sz="2800" dirty="0" smtClean="0"/>
              <a:t>the team </a:t>
            </a:r>
            <a:r>
              <a:rPr lang="en-US" sz="2800" dirty="0"/>
              <a:t>will be able to: </a:t>
            </a:r>
          </a:p>
          <a:p>
            <a:pPr lvl="2">
              <a:buFont typeface="Wingdings" panose="05000000000000000000" pitchFamily="2" charset="2"/>
              <a:buChar char="v"/>
            </a:pPr>
            <a:r>
              <a:rPr lang="en-US" sz="2500" dirty="0" smtClean="0"/>
              <a:t>Connect student to available resources for academic advancement</a:t>
            </a:r>
            <a:endParaRPr lang="en-US" sz="2500" dirty="0"/>
          </a:p>
          <a:p>
            <a:pPr lvl="2">
              <a:buFont typeface="Wingdings" panose="05000000000000000000" pitchFamily="2" charset="2"/>
              <a:buChar char="v"/>
            </a:pPr>
            <a:r>
              <a:rPr lang="en-US" sz="2500" dirty="0" smtClean="0"/>
              <a:t>Communicate </a:t>
            </a:r>
            <a:r>
              <a:rPr lang="en-US" sz="2500" dirty="0"/>
              <a:t>with student, faculty, and other areas of the college</a:t>
            </a:r>
          </a:p>
          <a:p>
            <a:pPr lvl="2">
              <a:buFont typeface="Wingdings" panose="05000000000000000000" pitchFamily="2" charset="2"/>
              <a:buChar char="v"/>
            </a:pPr>
            <a:r>
              <a:rPr lang="en-US" sz="2500" dirty="0" smtClean="0"/>
              <a:t>Administer </a:t>
            </a:r>
            <a:r>
              <a:rPr lang="en-US" sz="2500" dirty="0"/>
              <a:t>appropriate interventions</a:t>
            </a:r>
          </a:p>
          <a:p>
            <a:pPr lvl="2">
              <a:buFont typeface="Wingdings" panose="05000000000000000000" pitchFamily="2" charset="2"/>
              <a:buChar char="v"/>
            </a:pPr>
            <a:r>
              <a:rPr lang="en-US" sz="2500" dirty="0" smtClean="0"/>
              <a:t>Generate </a:t>
            </a:r>
            <a:r>
              <a:rPr lang="en-US" sz="2500" dirty="0"/>
              <a:t>effective educational pathways</a:t>
            </a:r>
          </a:p>
          <a:p>
            <a:pPr>
              <a:buFont typeface="Wingdings" pitchFamily="2" charset="2"/>
              <a:buChar char="Ø"/>
            </a:pPr>
            <a:r>
              <a:rPr lang="en-US" sz="2800" dirty="0"/>
              <a:t>Alert submitter can track alert progress, communication, intervention, and resolution</a:t>
            </a:r>
          </a:p>
          <a:p>
            <a:endParaRPr lang="en-US" dirty="0"/>
          </a:p>
        </p:txBody>
      </p:sp>
    </p:spTree>
    <p:extLst>
      <p:ext uri="{BB962C8B-B14F-4D97-AF65-F5344CB8AC3E}">
        <p14:creationId xmlns:p14="http://schemas.microsoft.com/office/powerpoint/2010/main" val="23994467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TEAMS Technicalities</a:t>
            </a:r>
            <a:endParaRPr lang="en-US" dirty="0"/>
          </a:p>
        </p:txBody>
      </p:sp>
      <p:sp>
        <p:nvSpPr>
          <p:cNvPr id="3" name="Content Placeholder 2"/>
          <p:cNvSpPr>
            <a:spLocks noGrp="1"/>
          </p:cNvSpPr>
          <p:nvPr>
            <p:ph idx="1"/>
          </p:nvPr>
        </p:nvSpPr>
        <p:spPr>
          <a:xfrm>
            <a:off x="1435608" y="1524000"/>
            <a:ext cx="7498080" cy="4724400"/>
          </a:xfrm>
        </p:spPr>
        <p:txBody>
          <a:bodyPr>
            <a:normAutofit fontScale="92500" lnSpcReduction="10000"/>
          </a:bodyPr>
          <a:lstStyle/>
          <a:p>
            <a:pPr>
              <a:buFont typeface="Wingdings" pitchFamily="2" charset="2"/>
              <a:buChar char="Ø"/>
            </a:pPr>
            <a:r>
              <a:rPr lang="en-US" sz="2800" dirty="0" smtClean="0"/>
              <a:t>Available at URL</a:t>
            </a:r>
            <a:r>
              <a:rPr lang="en-US" sz="2800" dirty="0"/>
              <a:t>: </a:t>
            </a:r>
            <a:r>
              <a:rPr lang="en-US" sz="2800" dirty="0">
                <a:hlinkClick r:id="rId2"/>
              </a:rPr>
              <a:t>https://</a:t>
            </a:r>
            <a:r>
              <a:rPr lang="en-US" sz="2800" dirty="0" smtClean="0">
                <a:hlinkClick r:id="rId2"/>
              </a:rPr>
              <a:t>teams.tcsg.edu/</a:t>
            </a:r>
            <a:r>
              <a:rPr lang="en-US" sz="2800" dirty="0" smtClean="0"/>
              <a:t> while training site URL is: </a:t>
            </a:r>
            <a:r>
              <a:rPr lang="en-US" sz="2800" dirty="0">
                <a:hlinkClick r:id="rId3"/>
              </a:rPr>
              <a:t>https://</a:t>
            </a:r>
            <a:r>
              <a:rPr lang="en-US" sz="2800" dirty="0" smtClean="0">
                <a:hlinkClick r:id="rId3"/>
              </a:rPr>
              <a:t>kmstrn.tcsg.edu/TEAMS</a:t>
            </a:r>
            <a:endParaRPr lang="en-US" sz="2800" dirty="0" smtClean="0"/>
          </a:p>
          <a:p>
            <a:pPr>
              <a:buFont typeface="Wingdings" pitchFamily="2" charset="2"/>
              <a:buChar char="Ø"/>
            </a:pPr>
            <a:r>
              <a:rPr lang="en-US" sz="2800" dirty="0" smtClean="0"/>
              <a:t>Web-based application resides </a:t>
            </a:r>
            <a:r>
              <a:rPr lang="en-US" sz="2800" dirty="0"/>
              <a:t>in </a:t>
            </a:r>
            <a:r>
              <a:rPr lang="en-US" sz="2800" dirty="0" smtClean="0"/>
              <a:t>existing </a:t>
            </a:r>
            <a:r>
              <a:rPr lang="en-US" sz="2800" dirty="0"/>
              <a:t>Knowledge Management </a:t>
            </a:r>
            <a:r>
              <a:rPr lang="en-US" sz="2800" dirty="0" smtClean="0"/>
              <a:t>System (KMS) </a:t>
            </a:r>
            <a:r>
              <a:rPr lang="en-US" sz="2800" dirty="0"/>
              <a:t>environment </a:t>
            </a:r>
            <a:r>
              <a:rPr lang="en-US" sz="2800" dirty="0" smtClean="0"/>
              <a:t>so users have </a:t>
            </a:r>
            <a:r>
              <a:rPr lang="en-US" sz="2800" dirty="0"/>
              <a:t>a single sign-on</a:t>
            </a:r>
          </a:p>
          <a:p>
            <a:pPr>
              <a:buFont typeface="Wingdings" pitchFamily="2" charset="2"/>
              <a:buChar char="Ø"/>
            </a:pPr>
            <a:r>
              <a:rPr lang="en-US" sz="2800" dirty="0" smtClean="0"/>
              <a:t>Users categorized as Super User, Personnel User, or View-Only User</a:t>
            </a:r>
          </a:p>
          <a:p>
            <a:pPr>
              <a:buFont typeface="Wingdings" pitchFamily="2" charset="2"/>
              <a:buChar char="Ø"/>
            </a:pPr>
            <a:r>
              <a:rPr lang="en-US" sz="2800" dirty="0" smtClean="0"/>
              <a:t>User </a:t>
            </a:r>
            <a:r>
              <a:rPr lang="en-US" sz="2800" dirty="0"/>
              <a:t>management, alert routing, and intervention inclusion </a:t>
            </a:r>
            <a:r>
              <a:rPr lang="en-US" sz="2800" dirty="0" smtClean="0"/>
              <a:t>controlled and customized by individual colleges</a:t>
            </a:r>
            <a:endParaRPr lang="en-US" sz="2800" dirty="0"/>
          </a:p>
          <a:p>
            <a:pPr>
              <a:buFont typeface="Wingdings" pitchFamily="2" charset="2"/>
              <a:buChar char="Ø"/>
            </a:pPr>
            <a:r>
              <a:rPr lang="en-US" sz="2800" dirty="0"/>
              <a:t>Reports </a:t>
            </a:r>
            <a:r>
              <a:rPr lang="en-US" sz="2800" dirty="0" smtClean="0"/>
              <a:t>availability to assess application usage</a:t>
            </a:r>
            <a:endParaRPr lang="en-US" sz="2800" dirty="0"/>
          </a:p>
        </p:txBody>
      </p:sp>
    </p:spTree>
    <p:extLst>
      <p:ext uri="{BB962C8B-B14F-4D97-AF65-F5344CB8AC3E}">
        <p14:creationId xmlns:p14="http://schemas.microsoft.com/office/powerpoint/2010/main" val="163639587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5370</TotalTime>
  <Words>1233</Words>
  <Application>Microsoft Office PowerPoint</Application>
  <PresentationFormat>On-screen Show (4:3)</PresentationFormat>
  <Paragraphs>160</Paragraphs>
  <Slides>40</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40</vt:i4>
      </vt:variant>
    </vt:vector>
  </HeadingPairs>
  <TitlesOfParts>
    <vt:vector size="46" baseType="lpstr">
      <vt:lpstr>Arabic Typesetting</vt:lpstr>
      <vt:lpstr>Calibri</vt:lpstr>
      <vt:lpstr>Verdana</vt:lpstr>
      <vt:lpstr>Wingdings</vt:lpstr>
      <vt:lpstr>Wingdings 2</vt:lpstr>
      <vt:lpstr>Solstice</vt:lpstr>
      <vt:lpstr>TCSG’s Early Alert Management System ~ TEAMS</vt:lpstr>
      <vt:lpstr>TEAMS Training Agenda</vt:lpstr>
      <vt:lpstr>TEAMS</vt:lpstr>
      <vt:lpstr>TEAMS Objectives</vt:lpstr>
      <vt:lpstr>TEAMS Goal</vt:lpstr>
      <vt:lpstr>TEAMS - Phase I</vt:lpstr>
      <vt:lpstr>Which Students are At-risk?</vt:lpstr>
      <vt:lpstr>Alert Process</vt:lpstr>
      <vt:lpstr>TEAMS Technicalities</vt:lpstr>
      <vt:lpstr>User Management</vt:lpstr>
      <vt:lpstr>TEAMS Modules</vt:lpstr>
      <vt:lpstr>College Admin</vt:lpstr>
      <vt:lpstr>College Admin Continued</vt:lpstr>
      <vt:lpstr>College Admin – Manage Personnel</vt:lpstr>
      <vt:lpstr>College Admin – Manage Personnel Continued</vt:lpstr>
      <vt:lpstr>College Admin – Manage Personnel Continued</vt:lpstr>
      <vt:lpstr>College Admin – Route Alerts</vt:lpstr>
      <vt:lpstr>College Admin – Route Alerts Continued</vt:lpstr>
      <vt:lpstr>College Admin – Settings</vt:lpstr>
      <vt:lpstr>College Admin – Settings Continued</vt:lpstr>
      <vt:lpstr>College Admin – Settings Continued</vt:lpstr>
      <vt:lpstr>College Admin – Interventions Management</vt:lpstr>
      <vt:lpstr>College Admin – Interventions Management Continued</vt:lpstr>
      <vt:lpstr>College Admin – Interventions Management Continued</vt:lpstr>
      <vt:lpstr>Submit Alert</vt:lpstr>
      <vt:lpstr>Submit Alert – Scenario I</vt:lpstr>
      <vt:lpstr>Submit Alert – Scenario II</vt:lpstr>
      <vt:lpstr>Alerts</vt:lpstr>
      <vt:lpstr>Alerts - Alert Listings</vt:lpstr>
      <vt:lpstr>Alerts - Alert Listings Continued</vt:lpstr>
      <vt:lpstr>Alerts - Alert Details</vt:lpstr>
      <vt:lpstr>Alerts - Alert Details Continued</vt:lpstr>
      <vt:lpstr>Alerts - Communications</vt:lpstr>
      <vt:lpstr>Alerts – Communications Continued</vt:lpstr>
      <vt:lpstr>Alerts - Interventions</vt:lpstr>
      <vt:lpstr>Alerts – Interventions Continued</vt:lpstr>
      <vt:lpstr>Reports</vt:lpstr>
      <vt:lpstr>TEAMS Necessitations</vt:lpstr>
      <vt:lpstr>TEAMS Necessitations Continued</vt:lpstr>
      <vt:lpstr>TEAMS Questions</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Raval, Nimisha</dc:creator>
  <cp:lastModifiedBy>Raval, Nimisha</cp:lastModifiedBy>
  <cp:revision>217</cp:revision>
  <cp:lastPrinted>2014-11-18T21:57:38Z</cp:lastPrinted>
  <dcterms:created xsi:type="dcterms:W3CDTF">2014-11-07T17:24:10Z</dcterms:created>
  <dcterms:modified xsi:type="dcterms:W3CDTF">2017-02-02T17:33:23Z</dcterms:modified>
</cp:coreProperties>
</file>